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8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6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1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2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13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  <p:sldMasterId id="2147483683" r:id="rId3"/>
    <p:sldMasterId id="2147483767" r:id="rId4"/>
    <p:sldMasterId id="2147483780" r:id="rId5"/>
    <p:sldMasterId id="2147483806" r:id="rId6"/>
    <p:sldMasterId id="2147483814" r:id="rId7"/>
    <p:sldMasterId id="2147483837" r:id="rId8"/>
    <p:sldMasterId id="2147483886" r:id="rId9"/>
  </p:sldMasterIdLst>
  <p:notesMasterIdLst>
    <p:notesMasterId r:id="rId97"/>
  </p:notesMasterIdLst>
  <p:sldIdLst>
    <p:sldId id="2020" r:id="rId10"/>
    <p:sldId id="1686" r:id="rId11"/>
    <p:sldId id="1685" r:id="rId12"/>
    <p:sldId id="475" r:id="rId13"/>
    <p:sldId id="1243" r:id="rId14"/>
    <p:sldId id="1715" r:id="rId15"/>
    <p:sldId id="1717" r:id="rId16"/>
    <p:sldId id="1671" r:id="rId17"/>
    <p:sldId id="1687" r:id="rId18"/>
    <p:sldId id="1688" r:id="rId19"/>
    <p:sldId id="1689" r:id="rId20"/>
    <p:sldId id="1909" r:id="rId21"/>
    <p:sldId id="1718" r:id="rId22"/>
    <p:sldId id="1568" r:id="rId23"/>
    <p:sldId id="1719" r:id="rId24"/>
    <p:sldId id="1676" r:id="rId25"/>
    <p:sldId id="1677" r:id="rId26"/>
    <p:sldId id="2003" r:id="rId27"/>
    <p:sldId id="1910" r:id="rId28"/>
    <p:sldId id="1690" r:id="rId29"/>
    <p:sldId id="1691" r:id="rId30"/>
    <p:sldId id="1692" r:id="rId31"/>
    <p:sldId id="1693" r:id="rId32"/>
    <p:sldId id="1694" r:id="rId33"/>
    <p:sldId id="1695" r:id="rId34"/>
    <p:sldId id="1573" r:id="rId35"/>
    <p:sldId id="1623" r:id="rId36"/>
    <p:sldId id="1767" r:id="rId37"/>
    <p:sldId id="1601" r:id="rId38"/>
    <p:sldId id="1696" r:id="rId39"/>
    <p:sldId id="1784" r:id="rId40"/>
    <p:sldId id="1697" r:id="rId41"/>
    <p:sldId id="459" r:id="rId42"/>
    <p:sldId id="1576" r:id="rId43"/>
    <p:sldId id="1723" r:id="rId44"/>
    <p:sldId id="660" r:id="rId45"/>
    <p:sldId id="1613" r:id="rId46"/>
    <p:sldId id="1807" r:id="rId47"/>
    <p:sldId id="1311" r:id="rId48"/>
    <p:sldId id="1594" r:id="rId49"/>
    <p:sldId id="1705" r:id="rId50"/>
    <p:sldId id="1771" r:id="rId51"/>
    <p:sldId id="1772" r:id="rId52"/>
    <p:sldId id="1773" r:id="rId53"/>
    <p:sldId id="1706" r:id="rId54"/>
    <p:sldId id="1775" r:id="rId55"/>
    <p:sldId id="1622" r:id="rId56"/>
    <p:sldId id="547" r:id="rId57"/>
    <p:sldId id="565" r:id="rId58"/>
    <p:sldId id="566" r:id="rId59"/>
    <p:sldId id="1712" r:id="rId60"/>
    <p:sldId id="655" r:id="rId61"/>
    <p:sldId id="604" r:id="rId62"/>
    <p:sldId id="1904" r:id="rId63"/>
    <p:sldId id="873" r:id="rId64"/>
    <p:sldId id="1776" r:id="rId65"/>
    <p:sldId id="1806" r:id="rId66"/>
    <p:sldId id="551" r:id="rId67"/>
    <p:sldId id="462" r:id="rId68"/>
    <p:sldId id="499" r:id="rId69"/>
    <p:sldId id="500" r:id="rId70"/>
    <p:sldId id="1805" r:id="rId71"/>
    <p:sldId id="1681" r:id="rId72"/>
    <p:sldId id="1235" r:id="rId73"/>
    <p:sldId id="1804" r:id="rId74"/>
    <p:sldId id="548" r:id="rId75"/>
    <p:sldId id="1611" r:id="rId76"/>
    <p:sldId id="1630" r:id="rId77"/>
    <p:sldId id="1665" r:id="rId78"/>
    <p:sldId id="661" r:id="rId79"/>
    <p:sldId id="1803" r:id="rId80"/>
    <p:sldId id="1741" r:id="rId81"/>
    <p:sldId id="1035" r:id="rId82"/>
    <p:sldId id="1666" r:id="rId83"/>
    <p:sldId id="1669" r:id="rId84"/>
    <p:sldId id="1713" r:id="rId85"/>
    <p:sldId id="1724" r:id="rId86"/>
    <p:sldId id="463" r:id="rId87"/>
    <p:sldId id="1667" r:id="rId88"/>
    <p:sldId id="1714" r:id="rId89"/>
    <p:sldId id="1624" r:id="rId90"/>
    <p:sldId id="1678" r:id="rId91"/>
    <p:sldId id="1802" r:id="rId92"/>
    <p:sldId id="1801" r:id="rId93"/>
    <p:sldId id="1618" r:id="rId94"/>
    <p:sldId id="1419" r:id="rId95"/>
    <p:sldId id="1511" r:id="rId96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pening" id="{4E1D3C3C-09BE-4D51-904D-52A6D83014F3}">
          <p14:sldIdLst>
            <p14:sldId id="2020"/>
            <p14:sldId id="1686"/>
            <p14:sldId id="1685"/>
            <p14:sldId id="475"/>
            <p14:sldId id="1243"/>
            <p14:sldId id="1715"/>
            <p14:sldId id="1717"/>
            <p14:sldId id="1671"/>
            <p14:sldId id="1687"/>
            <p14:sldId id="1688"/>
            <p14:sldId id="1689"/>
            <p14:sldId id="1909"/>
            <p14:sldId id="1718"/>
            <p14:sldId id="1568"/>
            <p14:sldId id="1719"/>
            <p14:sldId id="1676"/>
            <p14:sldId id="1677"/>
            <p14:sldId id="2003"/>
            <p14:sldId id="1910"/>
            <p14:sldId id="1690"/>
            <p14:sldId id="1691"/>
            <p14:sldId id="1692"/>
          </p14:sldIdLst>
        </p14:section>
        <p14:section name="Clarity" id="{A8091A68-C9EE-4CA1-ACEE-493B30FED4F6}">
          <p14:sldIdLst>
            <p14:sldId id="1693"/>
            <p14:sldId id="1694"/>
            <p14:sldId id="1695"/>
            <p14:sldId id="1573"/>
            <p14:sldId id="1623"/>
            <p14:sldId id="1767"/>
            <p14:sldId id="1601"/>
            <p14:sldId id="1696"/>
            <p14:sldId id="1784"/>
          </p14:sldIdLst>
        </p14:section>
        <p14:section name="Compassion" id="{CBD84E94-559E-472B-8312-E703D6DC030C}">
          <p14:sldIdLst>
            <p14:sldId id="1697"/>
            <p14:sldId id="459"/>
            <p14:sldId id="1576"/>
            <p14:sldId id="1723"/>
            <p14:sldId id="660"/>
            <p14:sldId id="1613"/>
            <p14:sldId id="1807"/>
          </p14:sldIdLst>
        </p14:section>
        <p14:section name="Character" id="{10744B0D-338F-4A98-A0E1-4D939CDDBFCE}">
          <p14:sldIdLst>
            <p14:sldId id="1311"/>
            <p14:sldId id="1594"/>
            <p14:sldId id="1705"/>
            <p14:sldId id="1771"/>
            <p14:sldId id="1772"/>
            <p14:sldId id="1773"/>
            <p14:sldId id="1706"/>
            <p14:sldId id="1775"/>
            <p14:sldId id="1622"/>
          </p14:sldIdLst>
        </p14:section>
        <p14:section name="Competency" id="{304AD0B3-20D6-4DD9-B7C9-FDEC139ECBE0}">
          <p14:sldIdLst>
            <p14:sldId id="547"/>
            <p14:sldId id="565"/>
            <p14:sldId id="566"/>
            <p14:sldId id="1712"/>
            <p14:sldId id="655"/>
            <p14:sldId id="604"/>
            <p14:sldId id="1904"/>
            <p14:sldId id="873"/>
            <p14:sldId id="1776"/>
            <p14:sldId id="1806"/>
          </p14:sldIdLst>
        </p14:section>
        <p14:section name="Commitment" id="{29E01F2E-2C8F-41FF-A1AC-00A3E243122D}">
          <p14:sldIdLst>
            <p14:sldId id="551"/>
            <p14:sldId id="462"/>
            <p14:sldId id="499"/>
            <p14:sldId id="500"/>
            <p14:sldId id="1805"/>
            <p14:sldId id="1681"/>
            <p14:sldId id="1235"/>
            <p14:sldId id="1804"/>
          </p14:sldIdLst>
        </p14:section>
        <p14:section name="Connection" id="{8636D63A-09FF-4979-857B-33BF53466007}">
          <p14:sldIdLst>
            <p14:sldId id="548"/>
            <p14:sldId id="1611"/>
            <p14:sldId id="1630"/>
            <p14:sldId id="1665"/>
            <p14:sldId id="661"/>
            <p14:sldId id="1803"/>
          </p14:sldIdLst>
        </p14:section>
        <p14:section name="Contribution" id="{53219925-0F47-4E38-8117-63E133925995}">
          <p14:sldIdLst>
            <p14:sldId id="1741"/>
            <p14:sldId id="1035"/>
            <p14:sldId id="1666"/>
            <p14:sldId id="1669"/>
            <p14:sldId id="1713"/>
          </p14:sldIdLst>
        </p14:section>
        <p14:section name="Consistency" id="{E4175962-FA8D-447C-94EC-B0BD7241CDE0}">
          <p14:sldIdLst>
            <p14:sldId id="1724"/>
            <p14:sldId id="463"/>
            <p14:sldId id="1667"/>
            <p14:sldId id="1714"/>
            <p14:sldId id="1624"/>
            <p14:sldId id="1678"/>
            <p14:sldId id="1802"/>
          </p14:sldIdLst>
        </p14:section>
        <p14:section name="Closing Slides" id="{20F42098-184C-4466-B4B6-D3D739E8D42F}">
          <p14:sldIdLst>
            <p14:sldId id="1801"/>
            <p14:sldId id="1618"/>
            <p14:sldId id="1419"/>
            <p14:sldId id="151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B09F"/>
    <a:srgbClr val="DC102A"/>
    <a:srgbClr val="E1E2E3"/>
    <a:srgbClr val="FFFFFF"/>
    <a:srgbClr val="C20F2F"/>
    <a:srgbClr val="E6E7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0882" autoAdjust="0"/>
    <p:restoredTop sz="94660"/>
  </p:normalViewPr>
  <p:slideViewPr>
    <p:cSldViewPr snapToGrid="0">
      <p:cViewPr>
        <p:scale>
          <a:sx n="93" d="100"/>
          <a:sy n="93" d="100"/>
        </p:scale>
        <p:origin x="390" y="28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84" Type="http://schemas.openxmlformats.org/officeDocument/2006/relationships/slide" Target="slides/slide75.xml"/><Relationship Id="rId89" Type="http://schemas.openxmlformats.org/officeDocument/2006/relationships/slide" Target="slides/slide80.xml"/><Relationship Id="rId16" Type="http://schemas.openxmlformats.org/officeDocument/2006/relationships/slide" Target="slides/slide7.xml"/><Relationship Id="rId11" Type="http://schemas.openxmlformats.org/officeDocument/2006/relationships/slide" Target="slides/slide2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74" Type="http://schemas.openxmlformats.org/officeDocument/2006/relationships/slide" Target="slides/slide65.xml"/><Relationship Id="rId79" Type="http://schemas.openxmlformats.org/officeDocument/2006/relationships/slide" Target="slides/slide70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1.xml"/><Relationship Id="rId95" Type="http://schemas.openxmlformats.org/officeDocument/2006/relationships/slide" Target="slides/slide86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80" Type="http://schemas.openxmlformats.org/officeDocument/2006/relationships/slide" Target="slides/slide71.xml"/><Relationship Id="rId85" Type="http://schemas.openxmlformats.org/officeDocument/2006/relationships/slide" Target="slides/slide76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slide" Target="slides/slide58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slide" Target="slides/slide61.xml"/><Relationship Id="rId75" Type="http://schemas.openxmlformats.org/officeDocument/2006/relationships/slide" Target="slides/slide66.xml"/><Relationship Id="rId83" Type="http://schemas.openxmlformats.org/officeDocument/2006/relationships/slide" Target="slides/slide74.xml"/><Relationship Id="rId88" Type="http://schemas.openxmlformats.org/officeDocument/2006/relationships/slide" Target="slides/slide79.xml"/><Relationship Id="rId91" Type="http://schemas.openxmlformats.org/officeDocument/2006/relationships/slide" Target="slides/slide82.xml"/><Relationship Id="rId96" Type="http://schemas.openxmlformats.org/officeDocument/2006/relationships/slide" Target="slides/slide8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openxmlformats.org/officeDocument/2006/relationships/slide" Target="slides/slide64.xml"/><Relationship Id="rId78" Type="http://schemas.openxmlformats.org/officeDocument/2006/relationships/slide" Target="slides/slide69.xml"/><Relationship Id="rId81" Type="http://schemas.openxmlformats.org/officeDocument/2006/relationships/slide" Target="slides/slide72.xml"/><Relationship Id="rId86" Type="http://schemas.openxmlformats.org/officeDocument/2006/relationships/slide" Target="slides/slide77.xml"/><Relationship Id="rId94" Type="http://schemas.openxmlformats.org/officeDocument/2006/relationships/slide" Target="slides/slide85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6" Type="http://schemas.openxmlformats.org/officeDocument/2006/relationships/slide" Target="slides/slide67.xml"/><Relationship Id="rId97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2.xml"/><Relationship Id="rId92" Type="http://schemas.openxmlformats.org/officeDocument/2006/relationships/slide" Target="slides/slide83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0.xml"/><Relationship Id="rId24" Type="http://schemas.openxmlformats.org/officeDocument/2006/relationships/slide" Target="slides/slide15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66" Type="http://schemas.openxmlformats.org/officeDocument/2006/relationships/slide" Target="slides/slide57.xml"/><Relationship Id="rId87" Type="http://schemas.openxmlformats.org/officeDocument/2006/relationships/slide" Target="slides/slide78.xml"/><Relationship Id="rId61" Type="http://schemas.openxmlformats.org/officeDocument/2006/relationships/slide" Target="slides/slide52.xml"/><Relationship Id="rId82" Type="http://schemas.openxmlformats.org/officeDocument/2006/relationships/slide" Target="slides/slide73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56" Type="http://schemas.openxmlformats.org/officeDocument/2006/relationships/slide" Target="slides/slide47.xml"/><Relationship Id="rId77" Type="http://schemas.openxmlformats.org/officeDocument/2006/relationships/slide" Target="slides/slide68.xml"/><Relationship Id="rId100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openxmlformats.org/officeDocument/2006/relationships/slide" Target="slides/slide63.xml"/><Relationship Id="rId93" Type="http://schemas.openxmlformats.org/officeDocument/2006/relationships/slide" Target="slides/slide84.xml"/><Relationship Id="rId98" Type="http://schemas.openxmlformats.org/officeDocument/2006/relationships/presProps" Target="presProps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343164391264401"/>
          <c:y val="0.118366451746981"/>
          <c:w val="0.70621448705568801"/>
          <c:h val="0.77082240193669604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gradFill rotWithShape="1">
              <a:gsLst>
                <a:gs pos="0">
                  <a:schemeClr val="dk1">
                    <a:tint val="100000"/>
                    <a:shade val="100000"/>
                    <a:satMod val="130000"/>
                  </a:schemeClr>
                </a:gs>
                <a:gs pos="100000">
                  <a:schemeClr val="dk1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Pt>
            <c:idx val="0"/>
            <c:bubble3D val="0"/>
            <c:spPr>
              <a:solidFill>
                <a:schemeClr val="bg1">
                  <a:lumMod val="85000"/>
                </a:schemeClr>
              </a:solidFill>
              <a:ln w="19050"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1344-4E40-9891-4903DCD671E1}"/>
              </c:ext>
            </c:extLst>
          </c:dPt>
          <c:dPt>
            <c:idx val="1"/>
            <c:bubble3D val="0"/>
            <c:spPr>
              <a:solidFill>
                <a:srgbClr val="9A0000"/>
              </a:solidFill>
              <a:ln w="19050"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1344-4E40-9891-4903DCD671E1}"/>
              </c:ext>
            </c:extLst>
          </c:dPt>
          <c:dPt>
            <c:idx val="2"/>
            <c:bubble3D val="0"/>
            <c:spPr>
              <a:solidFill>
                <a:schemeClr val="tx1"/>
              </a:solidFill>
              <a:ln w="19050"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5-1344-4E40-9891-4903DCD671E1}"/>
              </c:ext>
            </c:extLst>
          </c:dPt>
          <c:dPt>
            <c:idx val="3"/>
            <c:bubble3D val="0"/>
            <c:spPr>
              <a:solidFill>
                <a:schemeClr val="bg1"/>
              </a:solidFill>
              <a:ln w="19050"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7-1344-4E40-9891-4903DCD671E1}"/>
              </c:ext>
            </c:extLst>
          </c:dPt>
          <c:dPt>
            <c:idx val="4"/>
            <c:bubble3D val="0"/>
            <c:spPr>
              <a:solidFill>
                <a:schemeClr val="bg1">
                  <a:lumMod val="50000"/>
                </a:schemeClr>
              </a:solidFill>
              <a:ln w="19050"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9-1344-4E40-9891-4903DCD671E1}"/>
              </c:ext>
            </c:extLst>
          </c:dPt>
          <c:dPt>
            <c:idx val="5"/>
            <c:bubble3D val="0"/>
            <c:explosion val="20"/>
            <c:spPr>
              <a:solidFill>
                <a:srgbClr val="DC102A"/>
              </a:solidFill>
              <a:ln w="19050"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A-1344-4E40-9891-4903DCD671E1}"/>
              </c:ext>
            </c:extLst>
          </c:dPt>
          <c:cat>
            <c:strRef>
              <c:f>Sheet1!$A$2:$A$7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8</c:v>
                </c:pt>
                <c:pt idx="1">
                  <c:v>15</c:v>
                </c:pt>
                <c:pt idx="2">
                  <c:v>19</c:v>
                </c:pt>
                <c:pt idx="3">
                  <c:v>19</c:v>
                </c:pt>
                <c:pt idx="4">
                  <c:v>16</c:v>
                </c:pt>
                <c:pt idx="5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344-4E40-9891-4903DCD671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343164391264401"/>
          <c:y val="0.118366451746981"/>
          <c:w val="0.70621448705568801"/>
          <c:h val="0.77082240193669604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gradFill rotWithShape="1">
              <a:gsLst>
                <a:gs pos="0">
                  <a:schemeClr val="dk1">
                    <a:tint val="100000"/>
                    <a:shade val="100000"/>
                    <a:satMod val="130000"/>
                  </a:schemeClr>
                </a:gs>
                <a:gs pos="100000">
                  <a:schemeClr val="dk1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Pt>
            <c:idx val="0"/>
            <c:bubble3D val="0"/>
            <c:spPr>
              <a:solidFill>
                <a:schemeClr val="bg1">
                  <a:lumMod val="50000"/>
                </a:schemeClr>
              </a:solidFill>
              <a:ln w="19050"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1344-4E40-9891-4903DCD671E1}"/>
              </c:ext>
            </c:extLst>
          </c:dPt>
          <c:dPt>
            <c:idx val="1"/>
            <c:bubble3D val="0"/>
            <c:spPr>
              <a:solidFill>
                <a:schemeClr val="tx1"/>
              </a:solidFill>
              <a:ln w="19050"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1344-4E40-9891-4903DCD671E1}"/>
              </c:ext>
            </c:extLst>
          </c:dPt>
          <c:dPt>
            <c:idx val="2"/>
            <c:bubble3D val="0"/>
            <c:spPr>
              <a:solidFill>
                <a:schemeClr val="bg1">
                  <a:lumMod val="75000"/>
                </a:schemeClr>
              </a:solidFill>
              <a:ln w="19050"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5-1344-4E40-9891-4903DCD671E1}"/>
              </c:ext>
            </c:extLst>
          </c:dPt>
          <c:dPt>
            <c:idx val="3"/>
            <c:bubble3D val="0"/>
            <c:explosion val="10"/>
            <c:spPr>
              <a:solidFill>
                <a:srgbClr val="DC102A"/>
              </a:solidFill>
              <a:ln w="19050"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7-1344-4E40-9891-4903DCD671E1}"/>
              </c:ext>
            </c:extLst>
          </c:dPt>
          <c:dPt>
            <c:idx val="4"/>
            <c:bubble3D val="0"/>
            <c:spPr>
              <a:gradFill flip="none" rotWithShape="1">
                <a:gsLst>
                  <a:gs pos="100000">
                    <a:srgbClr val="D1D1D1"/>
                  </a:gs>
                  <a:gs pos="56000">
                    <a:schemeClr val="tx1">
                      <a:lumMod val="50000"/>
                    </a:schemeClr>
                  </a:gs>
                </a:gsLst>
                <a:lin ang="10800000" scaled="1"/>
                <a:tileRect/>
              </a:gradFill>
              <a:ln w="19050"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9-1344-4E40-9891-4903DCD671E1}"/>
              </c:ext>
            </c:extLst>
          </c:dPt>
          <c:dPt>
            <c:idx val="5"/>
            <c:bubble3D val="0"/>
            <c:explosion val="20"/>
            <c:spPr>
              <a:gradFill flip="none" rotWithShape="1">
                <a:gsLst>
                  <a:gs pos="49000">
                    <a:srgbClr val="921000"/>
                  </a:gs>
                  <a:gs pos="86000">
                    <a:srgbClr val="E51937"/>
                  </a:gs>
                </a:gsLst>
                <a:lin ang="2700000" scaled="1"/>
                <a:tileRect/>
              </a:gradFill>
              <a:ln w="19050"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A-1344-4E40-9891-4903DCD671E1}"/>
              </c:ext>
            </c:extLst>
          </c:dPt>
          <c:dLbls>
            <c:dLbl>
              <c:idx val="0"/>
              <c:layout>
                <c:manualLayout>
                  <c:x val="-0.19549830991314743"/>
                  <c:y val="0.21972731891360653"/>
                </c:manualLayout>
              </c:layout>
              <c:tx>
                <c:rich>
                  <a:bodyPr/>
                  <a:lstStyle/>
                  <a:p>
                    <a:fld id="{577EA631-76E5-4401-91E1-7F9FD760D7B6}" type="CATEGORYNAME">
                      <a:rPr lang="en-US" b="1">
                        <a:solidFill>
                          <a:schemeClr val="bg1"/>
                        </a:solidFill>
                      </a:rPr>
                      <a:pPr/>
                      <a:t>[CATEGORY NAME]</a:t>
                    </a:fld>
                    <a:endParaRPr lang="en-US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2170187794493432"/>
                      <c:h val="0.1899403785267511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1344-4E40-9891-4903DCD671E1}"/>
                </c:ext>
              </c:extLst>
            </c:dLbl>
            <c:dLbl>
              <c:idx val="1"/>
              <c:layout>
                <c:manualLayout>
                  <c:x val="-0.1954043808722683"/>
                  <c:y val="-0.18225954794287486"/>
                </c:manualLayout>
              </c:layout>
              <c:tx>
                <c:rich>
                  <a:bodyPr/>
                  <a:lstStyle/>
                  <a:p>
                    <a:fld id="{FB5D86B6-5264-4EFB-85B5-8D19C62172D5}" type="CATEGORYNAME">
                      <a:rPr lang="en-US" b="1">
                        <a:solidFill>
                          <a:schemeClr val="bg1"/>
                        </a:solidFill>
                      </a:rPr>
                      <a:pPr/>
                      <a:t>[CATEGORY NAME]</a:t>
                    </a:fld>
                    <a:endParaRPr lang="en-US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2546303656056197"/>
                      <c:h val="0.1899403785267511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1344-4E40-9891-4903DCD671E1}"/>
                </c:ext>
              </c:extLst>
            </c:dLbl>
            <c:dLbl>
              <c:idx val="2"/>
              <c:layout>
                <c:manualLayout>
                  <c:x val="0.16310859705077341"/>
                  <c:y val="-0.2030525020355698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8B9FC28-E7B3-4871-ABD1-9319C1175DC1}" type="CATEGORYNAME">
                      <a:rPr lang="en-US" b="1">
                        <a:solidFill>
                          <a:schemeClr val="tx1"/>
                        </a:solidFill>
                      </a:rPr>
                      <a:pPr>
                        <a:defRPr sz="2000" b="0" i="0" u="none" strike="noStrik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[CATEGORY NAME]</a:t>
                    </a:fld>
                    <a:endParaRPr lang="en-US"/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1344-4E40-9891-4903DCD671E1}"/>
                </c:ext>
              </c:extLst>
            </c:dLbl>
            <c:dLbl>
              <c:idx val="3"/>
              <c:layout>
                <c:manualLayout>
                  <c:x val="0.11585774746532393"/>
                  <c:y val="0.12513241614701634"/>
                </c:manualLayout>
              </c:layout>
              <c:tx>
                <c:rich>
                  <a:bodyPr/>
                  <a:lstStyle/>
                  <a:p>
                    <a:fld id="{5390D835-60A5-404C-9D74-0BD610826AAE}" type="CATEGORYNAME">
                      <a:rPr lang="en-US" b="1"/>
                      <a:pPr/>
                      <a:t>[CATEGORY NAME]</a:t>
                    </a:fld>
                    <a:endParaRPr lang="en-US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808277564857821"/>
                      <c:h val="8.0312896727898334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1344-4E40-9891-4903DCD671E1}"/>
                </c:ext>
              </c:extLst>
            </c:dLbl>
            <c:numFmt formatCode="General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4"/>
                <c:pt idx="0">
                  <c:v>Anticipation of Reward</c:v>
                </c:pt>
                <c:pt idx="1">
                  <c:v>Unified Objective</c:v>
                </c:pt>
                <c:pt idx="2">
                  <c:v>Fear of Failure</c:v>
                </c:pt>
                <c:pt idx="3">
                  <c:v>Collaboration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21</c:v>
                </c:pt>
                <c:pt idx="1">
                  <c:v>30</c:v>
                </c:pt>
                <c:pt idx="2">
                  <c:v>19</c:v>
                </c:pt>
                <c:pt idx="3">
                  <c:v>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344-4E40-9891-4903DCD671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explosion val="6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B3CB-4771-94BF-B85E06ED6EC6}"/>
              </c:ext>
            </c:extLst>
          </c:dPt>
          <c:dPt>
            <c:idx val="1"/>
            <c:bubble3D val="0"/>
            <c:explosion val="6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B3CB-4771-94BF-B85E06ED6EC6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B3CB-4771-94BF-B85E06ED6EC6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B3CB-4771-94BF-B85E06ED6EC6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48</c:v>
                </c:pt>
                <c:pt idx="1">
                  <c:v>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3CB-4771-94BF-B85E06ED6E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explosion val="1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2961-4FA5-B2D3-4A4CE633254D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2961-4FA5-B2D3-4A4CE633254D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2961-4FA5-B2D3-4A4CE633254D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2961-4FA5-B2D3-4A4CE633254D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64</c:v>
                </c:pt>
                <c:pt idx="1">
                  <c:v>26</c:v>
                </c:pt>
                <c:pt idx="2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961-4FA5-B2D3-4A4CE63325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cat>
            <c:strRef>
              <c:f>Sheet1!$A$2:$A$7</c:f>
              <c:strCache>
                <c:ptCount val="5"/>
                <c:pt idx="0">
                  <c:v>Category 1</c:v>
                </c:pt>
                <c:pt idx="1">
                  <c:v>Category 2</c:v>
                </c:pt>
                <c:pt idx="3">
                  <c:v>Category 3</c:v>
                </c:pt>
                <c:pt idx="4">
                  <c:v>Category 4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13</c:v>
                </c:pt>
                <c:pt idx="1">
                  <c:v>10</c:v>
                </c:pt>
                <c:pt idx="2">
                  <c:v>32</c:v>
                </c:pt>
                <c:pt idx="3">
                  <c:v>33</c:v>
                </c:pt>
                <c:pt idx="4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BA-4A5D-A583-F51D1483D1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1"/>
        <c:axId val="469731976"/>
        <c:axId val="469727272"/>
      </c:barChart>
      <c:catAx>
        <c:axId val="46973197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69727272"/>
        <c:crosses val="autoZero"/>
        <c:auto val="1"/>
        <c:lblAlgn val="ctr"/>
        <c:lblOffset val="100"/>
        <c:noMultiLvlLbl val="0"/>
      </c:catAx>
      <c:valAx>
        <c:axId val="46972727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697319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explosion val="6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B3CB-4771-94BF-B85E06ED6EC6}"/>
              </c:ext>
            </c:extLst>
          </c:dPt>
          <c:dPt>
            <c:idx val="1"/>
            <c:bubble3D val="0"/>
            <c:explosion val="6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B3CB-4771-94BF-B85E06ED6EC6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B3CB-4771-94BF-B85E06ED6EC6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B3CB-4771-94BF-B85E06ED6EC6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5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95</c:v>
                </c:pt>
                <c:pt idx="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3CB-4771-94BF-B85E06ED6E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6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74E-4BE1-B268-D9D821D2BA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1"/>
        <c:axId val="469731976"/>
        <c:axId val="469727272"/>
      </c:barChart>
      <c:catAx>
        <c:axId val="46973197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69727272"/>
        <c:crosses val="autoZero"/>
        <c:auto val="1"/>
        <c:lblAlgn val="ctr"/>
        <c:lblOffset val="100"/>
        <c:noMultiLvlLbl val="0"/>
      </c:catAx>
      <c:valAx>
        <c:axId val="46972727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697319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9855740180578449"/>
          <c:y val="0.12212438118326563"/>
          <c:w val="0.83302188436023406"/>
          <c:h val="0.54323432928900595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tx1">
                  <a:lumMod val="75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3538-4F1C-9595-D2C3E10E5842}"/>
              </c:ext>
            </c:extLst>
          </c:dPt>
          <c:dPt>
            <c:idx val="1"/>
            <c:bubble3D val="0"/>
            <c:spPr>
              <a:solidFill>
                <a:srgbClr val="EF213E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3538-4F1C-9595-D2C3E10E5842}"/>
              </c:ext>
            </c:extLst>
          </c:dPt>
          <c:dPt>
            <c:idx val="2"/>
            <c:bubble3D val="0"/>
            <c:spPr>
              <a:solidFill>
                <a:schemeClr val="tx1">
                  <a:lumMod val="65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3538-4F1C-9595-D2C3E10E5842}"/>
              </c:ext>
            </c:extLst>
          </c:dPt>
          <c:dPt>
            <c:idx val="3"/>
            <c:bubble3D val="0"/>
            <c:explosion val="8"/>
            <c:spPr>
              <a:solidFill>
                <a:srgbClr val="B61627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3538-4F1C-9595-D2C3E10E5842}"/>
              </c:ext>
            </c:extLst>
          </c:dPt>
          <c:dPt>
            <c:idx val="4"/>
            <c:bubble3D val="0"/>
            <c:spPr>
              <a:solidFill>
                <a:schemeClr val="bg1">
                  <a:lumMod val="65000"/>
                  <a:lumOff val="35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3538-4F1C-9595-D2C3E10E5842}"/>
              </c:ext>
            </c:extLst>
          </c:dPt>
          <c:cat>
            <c:strRef>
              <c:f>Sheet1!$A$2:$A$6</c:f>
              <c:strCache>
                <c:ptCount val="5"/>
                <c:pt idx="0">
                  <c:v>Sharing Positive Ratings</c:v>
                </c:pt>
                <c:pt idx="1">
                  <c:v>Listening Actively</c:v>
                </c:pt>
                <c:pt idx="2">
                  <c:v>Explaining all costs clearly</c:v>
                </c:pt>
                <c:pt idx="3">
                  <c:v>Being knowledgeable about the product</c:v>
                </c:pt>
                <c:pt idx="4">
                  <c:v>Answering your questions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7</c:v>
                </c:pt>
                <c:pt idx="1">
                  <c:v>18</c:v>
                </c:pt>
                <c:pt idx="2">
                  <c:v>19</c:v>
                </c:pt>
                <c:pt idx="3">
                  <c:v>38</c:v>
                </c:pt>
                <c:pt idx="4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538-4F1C-9595-D2C3E10E58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9855740180578449"/>
          <c:y val="0.12212438118326563"/>
          <c:w val="0.83302188436023406"/>
          <c:h val="0.54323432928900595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Training</c:v>
                </c:pt>
              </c:strCache>
            </c:strRef>
          </c:tx>
          <c:dPt>
            <c:idx val="0"/>
            <c:bubble3D val="0"/>
            <c:explosion val="12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3538-4F1C-9595-D2C3E10E584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3538-4F1C-9595-D2C3E10E5842}"/>
              </c:ext>
            </c:extLst>
          </c:dPt>
          <c:cat>
            <c:strRef>
              <c:f>Sheet1!$A$2:$A$3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76</c:v>
                </c:pt>
                <c:pt idx="1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538-4F1C-9595-D2C3E10E58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9855740180578449"/>
          <c:y val="0.12212438118326563"/>
          <c:w val="0.83302188436023406"/>
          <c:h val="0.54323432928900595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retention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3538-4F1C-9595-D2C3E10E5842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3538-4F1C-9595-D2C3E10E5842}"/>
              </c:ext>
            </c:extLst>
          </c:dPt>
          <c:dPt>
            <c:idx val="2"/>
            <c:bubble3D val="0"/>
            <c:explosion val="14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3538-4F1C-9595-D2C3E10E5842}"/>
              </c:ext>
            </c:extLst>
          </c:dPt>
          <c:cat>
            <c:strRef>
              <c:f>Sheet1!$A$2:$A$4</c:f>
              <c:strCache>
                <c:ptCount val="3"/>
                <c:pt idx="0">
                  <c:v>transparency</c:v>
                </c:pt>
                <c:pt idx="1">
                  <c:v>promises</c:v>
                </c:pt>
                <c:pt idx="2">
                  <c:v>other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35</c:v>
                </c:pt>
                <c:pt idx="1">
                  <c:v>29</c:v>
                </c:pt>
                <c:pt idx="2">
                  <c:v>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538-4F1C-9595-D2C3E10E58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53F338C-380B-4691-8C2B-146DB89CE49D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A533C1E-AC29-4BEA-B1FF-F5F25AD904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1927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368FFA-CCA3-487A-9885-74FD8DE20C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15831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Answering questions 18%, Being knowledgeable about the product 38%, Explaining all costs clearly 19%, Listening actively 18%, Sharing positive ratings 7%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368FFA-CCA3-487A-9885-74FD8DE20C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35166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Yes 76%</a:t>
            </a:r>
          </a:p>
          <a:p>
            <a:r>
              <a:rPr lang="en-US" dirty="0"/>
              <a:t>No 24%</a:t>
            </a:r>
          </a:p>
          <a:p>
            <a:endParaRPr lang="en-US" dirty="0"/>
          </a:p>
          <a:p>
            <a:r>
              <a:rPr lang="en-US" dirty="0"/>
              <a:t>Photo source: https://estour.com.ua/wp-content/uploads/2016/07/img_8331.jpg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E179D5-5429-4A7F-8D9C-49FC2905B7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87589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64% either transparency or keeping promises (35% transparency is practiced, 29% promises are kept)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E179D5-5429-4A7F-8D9C-49FC2905B7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03341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U.S. – </a:t>
            </a:r>
          </a:p>
          <a:p>
            <a:r>
              <a:rPr lang="en-US" dirty="0"/>
              <a:t>Collaboration – 31%</a:t>
            </a:r>
          </a:p>
          <a:p>
            <a:r>
              <a:rPr lang="en-US" dirty="0"/>
              <a:t>Unified Objective – 30%</a:t>
            </a:r>
          </a:p>
          <a:p>
            <a:r>
              <a:rPr lang="en-US" dirty="0"/>
              <a:t>Anticipation of Reward - 21% </a:t>
            </a:r>
          </a:p>
          <a:p>
            <a:r>
              <a:rPr lang="en-US" dirty="0"/>
              <a:t>Fear of Failure – 18%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E179D5-5429-4A7F-8D9C-49FC2905B75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31525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49488" y="517525"/>
            <a:ext cx="4595812" cy="2586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DB7569-6398-41AE-9B12-753005D5C2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30282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Opener—trust fall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368FFA-CCA3-487A-9885-74FD8DE20C5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4878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Opener—trust fall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368FFA-CCA3-487A-9885-74FD8DE20C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37168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368FFA-CCA3-487A-9885-74FD8DE20C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7845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368FFA-CCA3-487A-9885-74FD8DE20C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75105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Opener—trust fall. Vid Length :37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368FFA-CCA3-487A-9885-74FD8DE20C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67800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U.S. – (23% trusted leadership, 19% benefits, 19% higher compensation, 16% personal development opportunities, 15% fun environments)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E179D5-5429-4A7F-8D9C-49FC2905B7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73582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Yes 76%</a:t>
            </a:r>
          </a:p>
          <a:p>
            <a:r>
              <a:rPr lang="en-US" dirty="0"/>
              <a:t>No 24%</a:t>
            </a:r>
          </a:p>
          <a:p>
            <a:endParaRPr lang="en-US" dirty="0"/>
          </a:p>
          <a:p>
            <a:r>
              <a:rPr lang="en-US" dirty="0"/>
              <a:t>Photo source: https://estour.com.ua/wp-content/uploads/2016/07/img_8331.jpg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E179D5-5429-4A7F-8D9C-49FC2905B7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91185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2022 T.O.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E179D5-5429-4A7F-8D9C-49FC2905B7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93225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368FFA-CCA3-487A-9885-74FD8DE20C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27972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368FFA-CCA3-487A-9885-74FD8DE20C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72772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(Global: 33% you do not feel appreciated, U.S. 36% you do not feel appreciated)</a:t>
            </a:r>
          </a:p>
          <a:p>
            <a:r>
              <a:rPr lang="en-US" dirty="0"/>
              <a:t>Other options (global): you are not aligned with the values 21%, you do not feel capable in your role 11%, you do not trust the leadership 26%, your co-workers are annoying 8%</a:t>
            </a:r>
          </a:p>
          <a:p>
            <a:endParaRPr lang="en-US" dirty="0"/>
          </a:p>
          <a:p>
            <a:r>
              <a:rPr lang="en-US" dirty="0"/>
              <a:t>Photo by Clem </a:t>
            </a:r>
            <a:r>
              <a:rPr lang="en-US" dirty="0" err="1"/>
              <a:t>Onojeghuo</a:t>
            </a:r>
            <a:r>
              <a:rPr lang="en-US" dirty="0"/>
              <a:t> from </a:t>
            </a:r>
            <a:r>
              <a:rPr lang="en-US" dirty="0" err="1"/>
              <a:t>Pexels</a:t>
            </a:r>
            <a:r>
              <a:rPr lang="en-US" dirty="0"/>
              <a:t> https://www.pexels.com/photo/administration-adult-architecture-building-375886/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E179D5-5429-4A7F-8D9C-49FC2905B7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47310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49488" y="517525"/>
            <a:ext cx="4595812" cy="2586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http://www.youtube.com/watch?v=oL7E7hsmOJU&amp;list=TLcfXJFTiDwX8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DB7569-6398-41AE-9B12-753005D5C2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1225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78622" y="4283601"/>
            <a:ext cx="10364391" cy="641473"/>
          </a:xfrm>
          <a:prstGeom prst="rect">
            <a:avLst/>
          </a:prstGeom>
        </p:spPr>
        <p:txBody>
          <a:bodyPr vert="horz" lIns="0" tIns="0" rIns="0" bIns="0"/>
          <a:lstStyle>
            <a:lvl1pPr algn="r">
              <a:defRPr sz="4800" b="1" cap="all" baseline="0">
                <a:ea typeface="Arial"/>
                <a:cs typeface="Arial"/>
              </a:defRPr>
            </a:lvl1pPr>
          </a:lstStyle>
          <a:p>
            <a:r>
              <a:rPr lang="en-US" dirty="0"/>
              <a:t>Click to edit name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09208" y="4974876"/>
            <a:ext cx="8533805" cy="5024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>
              <a:buNone/>
              <a:defRPr sz="2800" cap="all" baseline="0">
                <a:latin typeface="+mj-lt"/>
                <a:ea typeface="Arial"/>
                <a:cs typeface="Arial"/>
              </a:defRPr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7659988" y="5540375"/>
            <a:ext cx="3883025" cy="354013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ct val="85000"/>
              </a:lnSpc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2159816175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ey Pil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9391123" y="6520111"/>
            <a:ext cx="25731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</a:srgbClr>
                </a:solidFill>
                <a:effectLst/>
                <a:uLnTx/>
                <a:uFillTx/>
                <a:latin typeface="Tahoma"/>
                <a:ea typeface="ヒラギノ角ゴ ProN W3"/>
              </a:rPr>
              <a:t>©MMXVII Trust Edge Leadership Institute</a:t>
            </a:r>
          </a:p>
        </p:txBody>
      </p:sp>
      <p:pic>
        <p:nvPicPr>
          <p:cNvPr id="4" name="Picture 3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2293A49E-2367-44F3-9532-95AE6C6B7F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-1" y="0"/>
            <a:ext cx="11606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779205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78622" y="4283601"/>
            <a:ext cx="10364391" cy="641473"/>
          </a:xfrm>
          <a:prstGeom prst="rect">
            <a:avLst/>
          </a:prstGeom>
        </p:spPr>
        <p:txBody>
          <a:bodyPr vert="horz" lIns="0" tIns="0" rIns="0" bIns="0"/>
          <a:lstStyle>
            <a:lvl1pPr algn="r">
              <a:defRPr sz="4800" b="1" cap="all" baseline="0">
                <a:ea typeface="Arial"/>
                <a:cs typeface="Arial"/>
              </a:defRPr>
            </a:lvl1pPr>
          </a:lstStyle>
          <a:p>
            <a:r>
              <a:rPr lang="en-US" dirty="0"/>
              <a:t>Click to edit name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09208" y="4974876"/>
            <a:ext cx="8533805" cy="5024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>
              <a:buNone/>
              <a:defRPr sz="2800" cap="all" baseline="0">
                <a:latin typeface="+mj-lt"/>
                <a:ea typeface="Arial"/>
                <a:cs typeface="Arial"/>
              </a:defRPr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7659988" y="5540375"/>
            <a:ext cx="3883025" cy="354013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ct val="85000"/>
              </a:lnSpc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4037090197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0197" y="1798767"/>
            <a:ext cx="10971609" cy="4525119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>
              <a:defRPr>
                <a:ea typeface="Arial"/>
                <a:cs typeface="Arial"/>
              </a:defRPr>
            </a:lvl1pPr>
            <a:lvl2pPr>
              <a:defRPr>
                <a:ea typeface="Arial"/>
                <a:cs typeface="Arial"/>
              </a:defRPr>
            </a:lvl2pPr>
            <a:lvl3pPr>
              <a:defRPr>
                <a:ea typeface="Arial"/>
                <a:cs typeface="Arial"/>
              </a:defRPr>
            </a:lvl3pPr>
            <a:lvl4pPr>
              <a:defRPr>
                <a:ea typeface="Arial"/>
                <a:cs typeface="Arial"/>
              </a:defRPr>
            </a:lvl4pPr>
            <a:lvl5pPr>
              <a:defRPr>
                <a:ea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753491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ig Thought - Transparen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719" y="962562"/>
            <a:ext cx="9217401" cy="2512158"/>
          </a:xfrm>
          <a:prstGeom prst="rect">
            <a:avLst/>
          </a:prstGeom>
        </p:spPr>
        <p:txBody>
          <a:bodyPr vert="horz" lIns="0" tIns="0" rIns="0" bIns="0" anchor="t"/>
          <a:lstStyle>
            <a:lvl1pPr algn="l">
              <a:lnSpc>
                <a:spcPct val="85000"/>
              </a:lnSpc>
              <a:defRPr sz="14800" b="1" cap="all">
                <a:solidFill>
                  <a:schemeClr val="tx1">
                    <a:alpha val="69000"/>
                  </a:schemeClr>
                </a:solidFill>
                <a:ea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52239" y="940653"/>
            <a:ext cx="4051041" cy="1500188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 algn="l">
              <a:lnSpc>
                <a:spcPct val="90000"/>
              </a:lnSpc>
              <a:buNone/>
              <a:defRPr sz="9600">
                <a:solidFill>
                  <a:schemeClr val="tx1">
                    <a:alpha val="69000"/>
                  </a:schemeClr>
                </a:solidFill>
                <a:latin typeface="+mj-lt"/>
                <a:ea typeface="Arial"/>
                <a:cs typeface="Arial"/>
              </a:defRPr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1132677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0197" y="1600647"/>
            <a:ext cx="5414367" cy="4525119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2000">
                <a:ea typeface="Arial"/>
                <a:cs typeface="Arial"/>
              </a:defRPr>
            </a:lvl1pPr>
            <a:lvl2pPr>
              <a:defRPr sz="1700">
                <a:ea typeface="Arial"/>
                <a:cs typeface="Arial"/>
              </a:defRPr>
            </a:lvl2pPr>
            <a:lvl3pPr>
              <a:defRPr sz="1400">
                <a:ea typeface="Arial"/>
                <a:cs typeface="Arial"/>
              </a:defRPr>
            </a:lvl3pPr>
            <a:lvl4pPr>
              <a:defRPr sz="1300">
                <a:ea typeface="Arial"/>
                <a:cs typeface="Arial"/>
              </a:defRPr>
            </a:lvl4pPr>
            <a:lvl5pPr>
              <a:defRPr sz="1300">
                <a:ea typeface="Arial"/>
                <a:cs typeface="Arial"/>
              </a:defRPr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7439" y="1600647"/>
            <a:ext cx="5414367" cy="4525119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2000">
                <a:ea typeface="Arial"/>
                <a:cs typeface="Arial"/>
              </a:defRPr>
            </a:lvl1pPr>
            <a:lvl2pPr>
              <a:defRPr sz="1700">
                <a:ea typeface="Arial"/>
                <a:cs typeface="Arial"/>
              </a:defRPr>
            </a:lvl2pPr>
            <a:lvl3pPr>
              <a:defRPr sz="1400">
                <a:ea typeface="Arial"/>
                <a:cs typeface="Arial"/>
              </a:defRPr>
            </a:lvl3pPr>
            <a:lvl4pPr>
              <a:defRPr sz="1300">
                <a:ea typeface="Arial"/>
                <a:cs typeface="Arial"/>
              </a:defRPr>
            </a:lvl4pPr>
            <a:lvl5pPr>
              <a:defRPr sz="1300">
                <a:ea typeface="Arial"/>
                <a:cs typeface="Arial"/>
              </a:defRPr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36209938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0196" y="1534791"/>
            <a:ext cx="5386091" cy="639589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marL="0" indent="0">
              <a:buNone/>
              <a:defRPr sz="1700" b="1">
                <a:ea typeface="Arial"/>
                <a:cs typeface="Arial"/>
              </a:defRPr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0196" y="2174380"/>
            <a:ext cx="5386091" cy="3951387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1700">
                <a:ea typeface="Arial"/>
                <a:cs typeface="Arial"/>
              </a:defRPr>
            </a:lvl1pPr>
            <a:lvl2pPr>
              <a:defRPr sz="1400">
                <a:ea typeface="Arial"/>
                <a:cs typeface="Arial"/>
              </a:defRPr>
            </a:lvl2pPr>
            <a:lvl3pPr>
              <a:defRPr sz="1300">
                <a:ea typeface="Arial"/>
                <a:cs typeface="Arial"/>
              </a:defRPr>
            </a:lvl3pPr>
            <a:lvl4pPr>
              <a:defRPr sz="1100">
                <a:ea typeface="Arial"/>
                <a:cs typeface="Arial"/>
              </a:defRPr>
            </a:lvl4pPr>
            <a:lvl5pPr>
              <a:defRPr sz="1100">
                <a:ea typeface="Arial"/>
                <a:cs typeface="Arial"/>
              </a:defRPr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741" y="1534791"/>
            <a:ext cx="5389065" cy="639589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marL="0" indent="0">
              <a:buNone/>
              <a:defRPr sz="1700" b="1">
                <a:ea typeface="Arial"/>
                <a:cs typeface="Arial"/>
              </a:defRPr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741" y="2174380"/>
            <a:ext cx="5389065" cy="3951387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1700">
                <a:ea typeface="Arial"/>
                <a:cs typeface="Arial"/>
              </a:defRPr>
            </a:lvl1pPr>
            <a:lvl2pPr>
              <a:defRPr sz="1400">
                <a:ea typeface="Arial"/>
                <a:cs typeface="Arial"/>
              </a:defRPr>
            </a:lvl2pPr>
            <a:lvl3pPr>
              <a:defRPr sz="1300">
                <a:ea typeface="Arial"/>
                <a:cs typeface="Arial"/>
              </a:defRPr>
            </a:lvl3pPr>
            <a:lvl4pPr>
              <a:defRPr sz="1100">
                <a:ea typeface="Arial"/>
                <a:cs typeface="Arial"/>
              </a:defRPr>
            </a:lvl4pPr>
            <a:lvl5pPr>
              <a:defRPr sz="1100">
                <a:ea typeface="Arial"/>
                <a:cs typeface="Arial"/>
              </a:defRPr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21824116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 confident _Big Thou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3524" y="686068"/>
            <a:ext cx="9204956" cy="1143000"/>
          </a:xfrm>
          <a:prstGeom prst="rect">
            <a:avLst/>
          </a:prstGeom>
        </p:spPr>
        <p:txBody>
          <a:bodyPr vert="horz" lIns="64291" tIns="32146" rIns="64291" bIns="32146"/>
          <a:lstStyle>
            <a:lvl1pPr algn="ctr">
              <a:defRPr sz="10500">
                <a:ea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524635" y="1235075"/>
            <a:ext cx="1219200" cy="746125"/>
          </a:xfrm>
        </p:spPr>
        <p:txBody>
          <a:bodyPr>
            <a:noAutofit/>
          </a:bodyPr>
          <a:lstStyle>
            <a:lvl1pPr>
              <a:defRPr sz="5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7543165" y="1874838"/>
            <a:ext cx="4100513" cy="685800"/>
          </a:xfrm>
        </p:spPr>
        <p:txBody>
          <a:bodyPr>
            <a:noAutofit/>
          </a:bodyPr>
          <a:lstStyle>
            <a:lvl1pPr>
              <a:defRPr sz="5400">
                <a:solidFill>
                  <a:schemeClr val="accent1"/>
                </a:solidFill>
              </a:defRPr>
            </a:lvl1pPr>
            <a:lvl2pPr>
              <a:defRPr sz="5400">
                <a:solidFill>
                  <a:schemeClr val="accent1"/>
                </a:solidFill>
              </a:defRPr>
            </a:lvl2pPr>
            <a:lvl3pPr>
              <a:defRPr sz="5400">
                <a:solidFill>
                  <a:schemeClr val="accent1"/>
                </a:solidFill>
              </a:defRPr>
            </a:lvl3pPr>
            <a:lvl4pPr>
              <a:defRPr sz="5400">
                <a:solidFill>
                  <a:schemeClr val="accent1"/>
                </a:solidFill>
              </a:defRPr>
            </a:lvl4pPr>
            <a:lvl5pPr>
              <a:defRPr sz="5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867728" y="4708525"/>
            <a:ext cx="10470832" cy="1600200"/>
          </a:xfrm>
        </p:spPr>
        <p:txBody>
          <a:bodyPr>
            <a:noAutofit/>
          </a:bodyPr>
          <a:lstStyle>
            <a:lvl1pPr algn="ctr">
              <a:defRPr sz="6000" b="1" cap="all" baseline="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6248469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7602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" y="395394"/>
            <a:ext cx="5669279" cy="6020646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algn="ctr">
              <a:lnSpc>
                <a:spcPct val="95000"/>
              </a:lnSpc>
              <a:defRPr sz="4400" b="1" cap="none" baseline="0">
                <a:ea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9375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9" y="3429000"/>
            <a:ext cx="4937442" cy="567035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algn="l">
              <a:defRPr sz="3600" b="1">
                <a:ea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6001" y="0"/>
            <a:ext cx="6096000" cy="6858000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>
              <a:buNone/>
              <a:defRPr sz="2200">
                <a:ea typeface="Arial"/>
                <a:cs typeface="Arial"/>
              </a:defRPr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239" y="3996034"/>
            <a:ext cx="4967922" cy="804788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>
              <a:buNone/>
              <a:defRPr sz="2000">
                <a:ea typeface="Arial"/>
                <a:cs typeface="Arial"/>
              </a:defRPr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4740096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0197" y="1798767"/>
            <a:ext cx="10971609" cy="4525119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>
              <a:defRPr>
                <a:ea typeface="Arial"/>
                <a:cs typeface="Arial"/>
              </a:defRPr>
            </a:lvl1pPr>
            <a:lvl2pPr>
              <a:defRPr>
                <a:ea typeface="Arial"/>
                <a:cs typeface="Arial"/>
              </a:defRPr>
            </a:lvl2pPr>
            <a:lvl3pPr>
              <a:defRPr>
                <a:ea typeface="Arial"/>
                <a:cs typeface="Arial"/>
              </a:defRPr>
            </a:lvl3pPr>
            <a:lvl4pPr>
              <a:defRPr>
                <a:ea typeface="Arial"/>
                <a:cs typeface="Arial"/>
              </a:defRPr>
            </a:lvl4pPr>
            <a:lvl5pPr>
              <a:defRPr>
                <a:ea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00940332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panose="020B0604030504040204" pitchFamily="34" charset="0"/>
                <a:ea typeface="Arial"/>
                <a:cs typeface="Arial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F0104BA2-A2C3-4104-BC86-5B5026B3B98B}" type="datetimeFigureOut">
              <a:rPr lang="en-US" sz="3000" smtClean="0">
                <a:solidFill>
                  <a:srgbClr val="FFFFFF"/>
                </a:solidFill>
                <a:sym typeface="Tahoma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5/19/2022</a:t>
            </a:fld>
            <a:endParaRPr lang="en-US" sz="3000" dirty="0">
              <a:solidFill>
                <a:srgbClr val="FFFFFF"/>
              </a:solidFill>
              <a:sym typeface="Tahoma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panose="020B0604030504040204" pitchFamily="34" charset="0"/>
                <a:ea typeface="Arial"/>
                <a:cs typeface="Arial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000" dirty="0">
              <a:solidFill>
                <a:srgbClr val="FFFFFF"/>
              </a:solidFill>
              <a:sym typeface="Tahoma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panose="020B0604030504040204" pitchFamily="34" charset="0"/>
                <a:ea typeface="Arial"/>
                <a:cs typeface="Arial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6B9E5BFE-353A-4CD9-8EAB-DA442C5FA740}" type="slidenum">
              <a:rPr lang="en-US" sz="3000" smtClean="0">
                <a:solidFill>
                  <a:srgbClr val="FFFFFF"/>
                </a:solidFill>
                <a:sym typeface="Tahoma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3000" dirty="0">
              <a:solidFill>
                <a:srgbClr val="FFFFFF"/>
              </a:solidFill>
              <a:sym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577287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38BC4-F68A-3746-823E-9459897F0531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9600B-A6D7-C54B-9860-EE083FF2D2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668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400" b="1">
                <a:solidFill>
                  <a:srgbClr val="DFDFD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38BC4-F68A-3746-823E-9459897F0531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9600B-A6D7-C54B-9860-EE083FF2D2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5942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38BC4-F68A-3746-823E-9459897F0531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9600B-A6D7-C54B-9860-EE083FF2D2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4971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38BC4-F68A-3746-823E-9459897F0531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9600B-A6D7-C54B-9860-EE083FF2D2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4604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38BC4-F68A-3746-823E-9459897F0531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9600B-A6D7-C54B-9860-EE083FF2D2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535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38BC4-F68A-3746-823E-9459897F0531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9600B-A6D7-C54B-9860-EE083FF2D2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0252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38BC4-F68A-3746-823E-9459897F0531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9600B-A6D7-C54B-9860-EE083FF2D2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0877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38BC4-F68A-3746-823E-9459897F0531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9600B-A6D7-C54B-9860-EE083FF2D2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296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38BC4-F68A-3746-823E-9459897F0531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9600B-A6D7-C54B-9860-EE083FF2D2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10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ig Thought - Transparen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719" y="962562"/>
            <a:ext cx="9217401" cy="2512158"/>
          </a:xfrm>
          <a:prstGeom prst="rect">
            <a:avLst/>
          </a:prstGeom>
        </p:spPr>
        <p:txBody>
          <a:bodyPr vert="horz" lIns="0" tIns="0" rIns="0" bIns="0" anchor="t"/>
          <a:lstStyle>
            <a:lvl1pPr algn="l">
              <a:lnSpc>
                <a:spcPct val="85000"/>
              </a:lnSpc>
              <a:defRPr sz="14800" b="1" cap="all">
                <a:solidFill>
                  <a:schemeClr val="tx1">
                    <a:alpha val="69000"/>
                  </a:schemeClr>
                </a:solidFill>
                <a:ea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52239" y="940653"/>
            <a:ext cx="4051041" cy="1500188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 algn="l">
              <a:lnSpc>
                <a:spcPct val="90000"/>
              </a:lnSpc>
              <a:buNone/>
              <a:defRPr sz="9600">
                <a:solidFill>
                  <a:schemeClr val="tx1">
                    <a:alpha val="69000"/>
                  </a:schemeClr>
                </a:solidFill>
                <a:latin typeface="+mj-lt"/>
                <a:ea typeface="Arial"/>
                <a:cs typeface="Arial"/>
              </a:defRPr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5695123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38BC4-F68A-3746-823E-9459897F0531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9600B-A6D7-C54B-9860-EE083FF2D2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1904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38BC4-F68A-3746-823E-9459897F0531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9600B-A6D7-C54B-9860-EE083FF2D2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0614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38BC4-F68A-3746-823E-9459897F0531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9600B-A6D7-C54B-9860-EE083FF2D2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8918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400" b="1">
                <a:solidFill>
                  <a:srgbClr val="DFDFD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38BC4-F68A-3746-823E-9459897F0531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9600B-A6D7-C54B-9860-EE083FF2D2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8800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38BC4-F68A-3746-823E-9459897F0531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9600B-A6D7-C54B-9860-EE083FF2D2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4945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38BC4-F68A-3746-823E-9459897F0531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9600B-A6D7-C54B-9860-EE083FF2D2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9558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38BC4-F68A-3746-823E-9459897F0531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9600B-A6D7-C54B-9860-EE083FF2D2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7471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38BC4-F68A-3746-823E-9459897F0531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9600B-A6D7-C54B-9860-EE083FF2D2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134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38BC4-F68A-3746-823E-9459897F0531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9600B-A6D7-C54B-9860-EE083FF2D2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895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38BC4-F68A-3746-823E-9459897F0531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9600B-A6D7-C54B-9860-EE083FF2D2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701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0197" y="1600647"/>
            <a:ext cx="5414367" cy="4525119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2000">
                <a:ea typeface="Arial"/>
                <a:cs typeface="Arial"/>
              </a:defRPr>
            </a:lvl1pPr>
            <a:lvl2pPr>
              <a:defRPr sz="1700">
                <a:ea typeface="Arial"/>
                <a:cs typeface="Arial"/>
              </a:defRPr>
            </a:lvl2pPr>
            <a:lvl3pPr>
              <a:defRPr sz="1400">
                <a:ea typeface="Arial"/>
                <a:cs typeface="Arial"/>
              </a:defRPr>
            </a:lvl3pPr>
            <a:lvl4pPr>
              <a:defRPr sz="1300">
                <a:ea typeface="Arial"/>
                <a:cs typeface="Arial"/>
              </a:defRPr>
            </a:lvl4pPr>
            <a:lvl5pPr>
              <a:defRPr sz="1300">
                <a:ea typeface="Arial"/>
                <a:cs typeface="Arial"/>
              </a:defRPr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7439" y="1600647"/>
            <a:ext cx="5414367" cy="4525119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2000">
                <a:ea typeface="Arial"/>
                <a:cs typeface="Arial"/>
              </a:defRPr>
            </a:lvl1pPr>
            <a:lvl2pPr>
              <a:defRPr sz="1700">
                <a:ea typeface="Arial"/>
                <a:cs typeface="Arial"/>
              </a:defRPr>
            </a:lvl2pPr>
            <a:lvl3pPr>
              <a:defRPr sz="1400">
                <a:ea typeface="Arial"/>
                <a:cs typeface="Arial"/>
              </a:defRPr>
            </a:lvl3pPr>
            <a:lvl4pPr>
              <a:defRPr sz="1300">
                <a:ea typeface="Arial"/>
                <a:cs typeface="Arial"/>
              </a:defRPr>
            </a:lvl4pPr>
            <a:lvl5pPr>
              <a:defRPr sz="1300">
                <a:ea typeface="Arial"/>
                <a:cs typeface="Arial"/>
              </a:defRPr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15512042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38BC4-F68A-3746-823E-9459897F0531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9600B-A6D7-C54B-9860-EE083FF2D2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6327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38BC4-F68A-3746-823E-9459897F0531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9600B-A6D7-C54B-9860-EE083FF2D2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9380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38BC4-F68A-3746-823E-9459897F0531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9600B-A6D7-C54B-9860-EE083FF2D2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5275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38BC4-F68A-3746-823E-9459897F0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9600B-A6D7-C54B-9860-EE083FF2D2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717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400" b="1">
                <a:solidFill>
                  <a:srgbClr val="DFDFD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38BC4-F68A-3746-823E-9459897F0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9600B-A6D7-C54B-9860-EE083FF2D2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3632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38BC4-F68A-3746-823E-9459897F0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9600B-A6D7-C54B-9860-EE083FF2D2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6771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38BC4-F68A-3746-823E-9459897F0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9600B-A6D7-C54B-9860-EE083FF2D2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3505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38BC4-F68A-3746-823E-9459897F0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9600B-A6D7-C54B-9860-EE083FF2D2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0687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38BC4-F68A-3746-823E-9459897F0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9600B-A6D7-C54B-9860-EE083FF2D2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32798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38BC4-F68A-3746-823E-9459897F0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9600B-A6D7-C54B-9860-EE083FF2D2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647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0196" y="1534791"/>
            <a:ext cx="5386091" cy="639589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marL="0" indent="0">
              <a:buNone/>
              <a:defRPr sz="1700" b="1">
                <a:ea typeface="Arial"/>
                <a:cs typeface="Arial"/>
              </a:defRPr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0196" y="2174380"/>
            <a:ext cx="5386091" cy="3951387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1700">
                <a:ea typeface="Arial"/>
                <a:cs typeface="Arial"/>
              </a:defRPr>
            </a:lvl1pPr>
            <a:lvl2pPr>
              <a:defRPr sz="1400">
                <a:ea typeface="Arial"/>
                <a:cs typeface="Arial"/>
              </a:defRPr>
            </a:lvl2pPr>
            <a:lvl3pPr>
              <a:defRPr sz="1300">
                <a:ea typeface="Arial"/>
                <a:cs typeface="Arial"/>
              </a:defRPr>
            </a:lvl3pPr>
            <a:lvl4pPr>
              <a:defRPr sz="1100">
                <a:ea typeface="Arial"/>
                <a:cs typeface="Arial"/>
              </a:defRPr>
            </a:lvl4pPr>
            <a:lvl5pPr>
              <a:defRPr sz="1100">
                <a:ea typeface="Arial"/>
                <a:cs typeface="Arial"/>
              </a:defRPr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741" y="1534791"/>
            <a:ext cx="5389065" cy="639589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marL="0" indent="0">
              <a:buNone/>
              <a:defRPr sz="1700" b="1">
                <a:ea typeface="Arial"/>
                <a:cs typeface="Arial"/>
              </a:defRPr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741" y="2174380"/>
            <a:ext cx="5389065" cy="3951387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1700">
                <a:ea typeface="Arial"/>
                <a:cs typeface="Arial"/>
              </a:defRPr>
            </a:lvl1pPr>
            <a:lvl2pPr>
              <a:defRPr sz="1400">
                <a:ea typeface="Arial"/>
                <a:cs typeface="Arial"/>
              </a:defRPr>
            </a:lvl2pPr>
            <a:lvl3pPr>
              <a:defRPr sz="1300">
                <a:ea typeface="Arial"/>
                <a:cs typeface="Arial"/>
              </a:defRPr>
            </a:lvl3pPr>
            <a:lvl4pPr>
              <a:defRPr sz="1100">
                <a:ea typeface="Arial"/>
                <a:cs typeface="Arial"/>
              </a:defRPr>
            </a:lvl4pPr>
            <a:lvl5pPr>
              <a:defRPr sz="1100">
                <a:ea typeface="Arial"/>
                <a:cs typeface="Arial"/>
              </a:defRPr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87266171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38BC4-F68A-3746-823E-9459897F0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9600B-A6D7-C54B-9860-EE083FF2D2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06796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38BC4-F68A-3746-823E-9459897F0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9600B-A6D7-C54B-9860-EE083FF2D2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15648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38BC4-F68A-3746-823E-9459897F0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9600B-A6D7-C54B-9860-EE083FF2D2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3797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38BC4-F68A-3746-823E-9459897F0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9600B-A6D7-C54B-9860-EE083FF2D2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57081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104BA2-A2C3-4104-BC86-5B5026B3B9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9E5BFE-353A-4CD9-8EAB-DA442C5FA7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02689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60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0"/>
              </a:spcBef>
              <a:spcAft>
                <a:spcPts val="1800"/>
              </a:spcAft>
              <a:defRPr sz="48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464352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/>
          </p:cNvSpPr>
          <p:nvPr userDrawn="1"/>
        </p:nvSpPr>
        <p:spPr bwMode="auto">
          <a:xfrm>
            <a:off x="5264636" y="665155"/>
            <a:ext cx="2211571" cy="4416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marL="339316" marR="0" lvl="0" indent="-339316" algn="l" defTabSz="914400" rtl="0" eaLnBrk="1" fontAlgn="auto" latinLnBrk="0" hangingPunct="1">
              <a:lnSpc>
                <a:spcPct val="100000"/>
              </a:lnSpc>
              <a:spcBef>
                <a:spcPts val="172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7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Palatino Linotype" charset="0"/>
              </a:rPr>
              <a:t>“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Palatino Linotype"/>
              <a:ea typeface="Arial"/>
              <a:cs typeface="Tahoma" panose="020B0604030504040204" pitchFamily="34" charset="0"/>
              <a:sym typeface="Palatino Linotyp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94936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3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/>
          </p:cNvSpPr>
          <p:nvPr userDrawn="1"/>
        </p:nvSpPr>
        <p:spPr bwMode="auto">
          <a:xfrm>
            <a:off x="5264636" y="245431"/>
            <a:ext cx="2211571" cy="4416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marL="339316" marR="0" lvl="0" indent="-339316" algn="l" defTabSz="914400" rtl="0" eaLnBrk="1" fontAlgn="auto" latinLnBrk="0" hangingPunct="1">
              <a:lnSpc>
                <a:spcPct val="100000"/>
              </a:lnSpc>
              <a:spcBef>
                <a:spcPts val="172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7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Palatino Linotype" charset="0"/>
              </a:rPr>
              <a:t>“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Palatino Linotype"/>
              <a:ea typeface="Arial"/>
              <a:cs typeface="Tahoma" panose="020B0604030504040204" pitchFamily="34" charset="0"/>
              <a:sym typeface="Palatino Linotyp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8589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309076112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gray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838201" y="867508"/>
            <a:ext cx="10515599" cy="51229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598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 confident _Big Thou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3524" y="686068"/>
            <a:ext cx="9204956" cy="1143000"/>
          </a:xfrm>
          <a:prstGeom prst="rect">
            <a:avLst/>
          </a:prstGeom>
        </p:spPr>
        <p:txBody>
          <a:bodyPr vert="horz" lIns="64291" tIns="32146" rIns="64291" bIns="32146"/>
          <a:lstStyle>
            <a:lvl1pPr algn="ctr">
              <a:defRPr sz="10500">
                <a:ea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524635" y="1235075"/>
            <a:ext cx="1219200" cy="746125"/>
          </a:xfrm>
        </p:spPr>
        <p:txBody>
          <a:bodyPr>
            <a:noAutofit/>
          </a:bodyPr>
          <a:lstStyle>
            <a:lvl1pPr>
              <a:defRPr sz="5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7543165" y="1874838"/>
            <a:ext cx="4100513" cy="685800"/>
          </a:xfrm>
        </p:spPr>
        <p:txBody>
          <a:bodyPr>
            <a:noAutofit/>
          </a:bodyPr>
          <a:lstStyle>
            <a:lvl1pPr>
              <a:defRPr sz="5400">
                <a:solidFill>
                  <a:schemeClr val="accent1"/>
                </a:solidFill>
              </a:defRPr>
            </a:lvl1pPr>
            <a:lvl2pPr>
              <a:defRPr sz="5400">
                <a:solidFill>
                  <a:schemeClr val="accent1"/>
                </a:solidFill>
              </a:defRPr>
            </a:lvl2pPr>
            <a:lvl3pPr>
              <a:defRPr sz="5400">
                <a:solidFill>
                  <a:schemeClr val="accent1"/>
                </a:solidFill>
              </a:defRPr>
            </a:lvl3pPr>
            <a:lvl4pPr>
              <a:defRPr sz="5400">
                <a:solidFill>
                  <a:schemeClr val="accent1"/>
                </a:solidFill>
              </a:defRPr>
            </a:lvl4pPr>
            <a:lvl5pPr>
              <a:defRPr sz="5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867728" y="4708525"/>
            <a:ext cx="10470832" cy="1600200"/>
          </a:xfrm>
        </p:spPr>
        <p:txBody>
          <a:bodyPr>
            <a:noAutofit/>
          </a:bodyPr>
          <a:lstStyle>
            <a:lvl1pPr algn="ctr">
              <a:defRPr sz="6000" b="1" cap="all" baseline="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02401596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302194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ta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7824866" y="6430780"/>
            <a:ext cx="4227226" cy="2848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68306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60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0"/>
              </a:spcBef>
              <a:spcAft>
                <a:spcPts val="1800"/>
              </a:spcAft>
              <a:defRPr sz="48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4940183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/>
          </p:cNvSpPr>
          <p:nvPr userDrawn="1"/>
        </p:nvSpPr>
        <p:spPr bwMode="auto">
          <a:xfrm>
            <a:off x="5264636" y="665155"/>
            <a:ext cx="2211571" cy="4416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marL="339316" marR="0" lvl="0" indent="-339316" algn="l" defTabSz="914400" rtl="0" eaLnBrk="1" fontAlgn="auto" latinLnBrk="0" hangingPunct="1">
              <a:lnSpc>
                <a:spcPct val="100000"/>
              </a:lnSpc>
              <a:spcBef>
                <a:spcPts val="172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7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Palatino Linotype" charset="0"/>
              </a:rPr>
              <a:t>“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Palatino Linotype"/>
              <a:ea typeface="Arial"/>
              <a:cs typeface="Tahoma" panose="020B0604030504040204" pitchFamily="34" charset="0"/>
              <a:sym typeface="Palatino Linotyp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873541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3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/>
          </p:cNvSpPr>
          <p:nvPr userDrawn="1"/>
        </p:nvSpPr>
        <p:spPr bwMode="auto">
          <a:xfrm>
            <a:off x="5264636" y="245431"/>
            <a:ext cx="2211571" cy="4416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marL="339316" marR="0" lvl="0" indent="-339316" algn="l" defTabSz="914400" rtl="0" eaLnBrk="1" fontAlgn="auto" latinLnBrk="0" hangingPunct="1">
              <a:lnSpc>
                <a:spcPct val="100000"/>
              </a:lnSpc>
              <a:spcBef>
                <a:spcPts val="172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7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Palatino Linotype" charset="0"/>
              </a:rPr>
              <a:t>“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Palatino Linotype"/>
              <a:ea typeface="Arial"/>
              <a:cs typeface="Tahoma" panose="020B0604030504040204" pitchFamily="34" charset="0"/>
              <a:sym typeface="Palatino Linotyp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92396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202690455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gray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838201" y="867508"/>
            <a:ext cx="10515599" cy="5122985"/>
          </a:xfrm>
          <a:prstGeom prst="rect">
            <a:avLst/>
          </a:prstGeom>
          <a:solidFill>
            <a:srgbClr val="E6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33120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576111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ta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7824866" y="6430780"/>
            <a:ext cx="4227226" cy="2848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92221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3809" y="2130853"/>
            <a:ext cx="10364391" cy="1470049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9100" y="3886652"/>
            <a:ext cx="8533805" cy="1752451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 algn="ctr">
              <a:buNone/>
              <a:defRPr/>
            </a:lvl1pPr>
            <a:lvl2pPr marL="241093" indent="0" algn="ctr">
              <a:buNone/>
              <a:defRPr/>
            </a:lvl2pPr>
            <a:lvl3pPr marL="482186" indent="0" algn="ctr">
              <a:buNone/>
              <a:defRPr/>
            </a:lvl3pPr>
            <a:lvl4pPr marL="723279" indent="0" algn="ctr">
              <a:buNone/>
              <a:defRPr/>
            </a:lvl4pPr>
            <a:lvl5pPr marL="964372" indent="0" algn="ctr">
              <a:buNone/>
              <a:defRPr/>
            </a:lvl5pPr>
            <a:lvl6pPr marL="1205465" indent="0" algn="ctr">
              <a:buNone/>
              <a:defRPr/>
            </a:lvl6pPr>
            <a:lvl7pPr marL="1446558" indent="0" algn="ctr">
              <a:buNone/>
              <a:defRPr/>
            </a:lvl7pPr>
            <a:lvl8pPr marL="1687651" indent="0" algn="ctr">
              <a:buNone/>
              <a:defRPr/>
            </a:lvl8pPr>
            <a:lvl9pPr marL="192874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34354964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8196724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200" y="274588"/>
            <a:ext cx="10971609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0200" y="1600647"/>
            <a:ext cx="10971609" cy="4525119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18283271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20" y="4406806"/>
            <a:ext cx="10362901" cy="1361777"/>
          </a:xfrm>
          <a:prstGeom prst="rect">
            <a:avLst/>
          </a:prstGeom>
        </p:spPr>
        <p:txBody>
          <a:bodyPr vert="horz" lIns="64291" tIns="32146" rIns="64291" bIns="32146" anchor="t"/>
          <a:lstStyle>
            <a:lvl1pPr algn="l">
              <a:defRPr sz="2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20" y="2906613"/>
            <a:ext cx="10362901" cy="1500188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marL="0" indent="0">
              <a:buNone/>
              <a:defRPr sz="1050"/>
            </a:lvl1pPr>
            <a:lvl2pPr marL="241093" indent="0">
              <a:buNone/>
              <a:defRPr sz="975"/>
            </a:lvl2pPr>
            <a:lvl3pPr marL="482186" indent="0">
              <a:buNone/>
              <a:defRPr sz="825"/>
            </a:lvl3pPr>
            <a:lvl4pPr marL="723279" indent="0">
              <a:buNone/>
              <a:defRPr sz="750"/>
            </a:lvl4pPr>
            <a:lvl5pPr marL="964372" indent="0">
              <a:buNone/>
              <a:defRPr sz="750"/>
            </a:lvl5pPr>
            <a:lvl6pPr marL="1205465" indent="0">
              <a:buNone/>
              <a:defRPr sz="750"/>
            </a:lvl6pPr>
            <a:lvl7pPr marL="1446558" indent="0">
              <a:buNone/>
              <a:defRPr sz="750"/>
            </a:lvl7pPr>
            <a:lvl8pPr marL="1687651" indent="0">
              <a:buNone/>
              <a:defRPr sz="750"/>
            </a:lvl8pPr>
            <a:lvl9pPr marL="1928744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5197615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200" y="274588"/>
            <a:ext cx="10971609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0199" y="1600647"/>
            <a:ext cx="5414367" cy="4525119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1500"/>
            </a:lvl1pPr>
            <a:lvl2pPr>
              <a:defRPr sz="1275"/>
            </a:lvl2pPr>
            <a:lvl3pPr>
              <a:defRPr sz="1050"/>
            </a:lvl3pPr>
            <a:lvl4pPr>
              <a:defRPr sz="975"/>
            </a:lvl4pPr>
            <a:lvl5pPr>
              <a:defRPr sz="975"/>
            </a:lvl5pPr>
            <a:lvl6pPr>
              <a:defRPr sz="975"/>
            </a:lvl6pPr>
            <a:lvl7pPr>
              <a:defRPr sz="975"/>
            </a:lvl7pPr>
            <a:lvl8pPr>
              <a:defRPr sz="975"/>
            </a:lvl8pPr>
            <a:lvl9pPr>
              <a:defRPr sz="9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7442" y="1600647"/>
            <a:ext cx="5414367" cy="4525119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1500"/>
            </a:lvl1pPr>
            <a:lvl2pPr>
              <a:defRPr sz="1275"/>
            </a:lvl2pPr>
            <a:lvl3pPr>
              <a:defRPr sz="1050"/>
            </a:lvl3pPr>
            <a:lvl4pPr>
              <a:defRPr sz="975"/>
            </a:lvl4pPr>
            <a:lvl5pPr>
              <a:defRPr sz="975"/>
            </a:lvl5pPr>
            <a:lvl6pPr>
              <a:defRPr sz="975"/>
            </a:lvl6pPr>
            <a:lvl7pPr>
              <a:defRPr sz="975"/>
            </a:lvl7pPr>
            <a:lvl8pPr>
              <a:defRPr sz="975"/>
            </a:lvl8pPr>
            <a:lvl9pPr>
              <a:defRPr sz="9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25131671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200" y="274588"/>
            <a:ext cx="10971609" cy="1143000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0197" y="1534791"/>
            <a:ext cx="5386091" cy="639589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marL="0" indent="0">
              <a:buNone/>
              <a:defRPr sz="1275" b="1"/>
            </a:lvl1pPr>
            <a:lvl2pPr marL="241093" indent="0">
              <a:buNone/>
              <a:defRPr sz="1050" b="1"/>
            </a:lvl2pPr>
            <a:lvl3pPr marL="482186" indent="0">
              <a:buNone/>
              <a:defRPr sz="975" b="1"/>
            </a:lvl3pPr>
            <a:lvl4pPr marL="723279" indent="0">
              <a:buNone/>
              <a:defRPr sz="825" b="1"/>
            </a:lvl4pPr>
            <a:lvl5pPr marL="964372" indent="0">
              <a:buNone/>
              <a:defRPr sz="825" b="1"/>
            </a:lvl5pPr>
            <a:lvl6pPr marL="1205465" indent="0">
              <a:buNone/>
              <a:defRPr sz="825" b="1"/>
            </a:lvl6pPr>
            <a:lvl7pPr marL="1446558" indent="0">
              <a:buNone/>
              <a:defRPr sz="825" b="1"/>
            </a:lvl7pPr>
            <a:lvl8pPr marL="1687651" indent="0">
              <a:buNone/>
              <a:defRPr sz="825" b="1"/>
            </a:lvl8pPr>
            <a:lvl9pPr marL="1928744" indent="0">
              <a:buNone/>
              <a:defRPr sz="82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0197" y="2174382"/>
            <a:ext cx="5386091" cy="3951387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1275"/>
            </a:lvl1pPr>
            <a:lvl2pPr>
              <a:defRPr sz="1050"/>
            </a:lvl2pPr>
            <a:lvl3pPr>
              <a:defRPr sz="975"/>
            </a:lvl3pPr>
            <a:lvl4pPr>
              <a:defRPr sz="825"/>
            </a:lvl4pPr>
            <a:lvl5pPr>
              <a:defRPr sz="825"/>
            </a:lvl5pPr>
            <a:lvl6pPr>
              <a:defRPr sz="825"/>
            </a:lvl6pPr>
            <a:lvl7pPr>
              <a:defRPr sz="825"/>
            </a:lvl7pPr>
            <a:lvl8pPr>
              <a:defRPr sz="825"/>
            </a:lvl8pPr>
            <a:lvl9pPr>
              <a:defRPr sz="8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744" y="1534791"/>
            <a:ext cx="5389065" cy="639589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marL="0" indent="0">
              <a:buNone/>
              <a:defRPr sz="1275" b="1"/>
            </a:lvl1pPr>
            <a:lvl2pPr marL="241093" indent="0">
              <a:buNone/>
              <a:defRPr sz="1050" b="1"/>
            </a:lvl2pPr>
            <a:lvl3pPr marL="482186" indent="0">
              <a:buNone/>
              <a:defRPr sz="975" b="1"/>
            </a:lvl3pPr>
            <a:lvl4pPr marL="723279" indent="0">
              <a:buNone/>
              <a:defRPr sz="825" b="1"/>
            </a:lvl4pPr>
            <a:lvl5pPr marL="964372" indent="0">
              <a:buNone/>
              <a:defRPr sz="825" b="1"/>
            </a:lvl5pPr>
            <a:lvl6pPr marL="1205465" indent="0">
              <a:buNone/>
              <a:defRPr sz="825" b="1"/>
            </a:lvl6pPr>
            <a:lvl7pPr marL="1446558" indent="0">
              <a:buNone/>
              <a:defRPr sz="825" b="1"/>
            </a:lvl7pPr>
            <a:lvl8pPr marL="1687651" indent="0">
              <a:buNone/>
              <a:defRPr sz="825" b="1"/>
            </a:lvl8pPr>
            <a:lvl9pPr marL="1928744" indent="0">
              <a:buNone/>
              <a:defRPr sz="82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744" y="2174382"/>
            <a:ext cx="5389065" cy="3951387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1275"/>
            </a:lvl1pPr>
            <a:lvl2pPr>
              <a:defRPr sz="1050"/>
            </a:lvl2pPr>
            <a:lvl3pPr>
              <a:defRPr sz="975"/>
            </a:lvl3pPr>
            <a:lvl4pPr>
              <a:defRPr sz="825"/>
            </a:lvl4pPr>
            <a:lvl5pPr>
              <a:defRPr sz="825"/>
            </a:lvl5pPr>
            <a:lvl6pPr>
              <a:defRPr sz="825"/>
            </a:lvl6pPr>
            <a:lvl7pPr>
              <a:defRPr sz="825"/>
            </a:lvl7pPr>
            <a:lvl8pPr>
              <a:defRPr sz="825"/>
            </a:lvl8pPr>
            <a:lvl9pPr>
              <a:defRPr sz="8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644827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200" y="274588"/>
            <a:ext cx="10971609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67082237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502331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199" y="273478"/>
            <a:ext cx="4010919" cy="1161975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algn="l">
              <a:defRPr sz="105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965" y="273472"/>
            <a:ext cx="6814840" cy="5852294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1650"/>
            </a:lvl1pPr>
            <a:lvl2pPr>
              <a:defRPr sz="1500"/>
            </a:lvl2pPr>
            <a:lvl3pPr>
              <a:defRPr sz="1275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0199" y="1435448"/>
            <a:ext cx="4010919" cy="4690318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>
              <a:buNone/>
              <a:defRPr sz="750"/>
            </a:lvl1pPr>
            <a:lvl2pPr marL="241093" indent="0">
              <a:buNone/>
              <a:defRPr sz="600"/>
            </a:lvl2pPr>
            <a:lvl3pPr marL="482186" indent="0">
              <a:buNone/>
              <a:defRPr sz="525"/>
            </a:lvl3pPr>
            <a:lvl4pPr marL="723279" indent="0">
              <a:buNone/>
              <a:defRPr sz="450"/>
            </a:lvl4pPr>
            <a:lvl5pPr marL="964372" indent="0">
              <a:buNone/>
              <a:defRPr sz="450"/>
            </a:lvl5pPr>
            <a:lvl6pPr marL="1205465" indent="0">
              <a:buNone/>
              <a:defRPr sz="450"/>
            </a:lvl6pPr>
            <a:lvl7pPr marL="1446558" indent="0">
              <a:buNone/>
              <a:defRPr sz="450"/>
            </a:lvl7pPr>
            <a:lvl8pPr marL="1687651" indent="0">
              <a:buNone/>
              <a:defRPr sz="450"/>
            </a:lvl8pPr>
            <a:lvl9pPr marL="1928744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3067363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0183" y="4800829"/>
            <a:ext cx="7314903" cy="567035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algn="l">
              <a:defRPr sz="105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90183" y="612800"/>
            <a:ext cx="7314903" cy="4114354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>
              <a:buNone/>
              <a:defRPr sz="1650"/>
            </a:lvl1pPr>
            <a:lvl2pPr marL="241093" indent="0">
              <a:buNone/>
              <a:defRPr sz="1500"/>
            </a:lvl2pPr>
            <a:lvl3pPr marL="482186" indent="0">
              <a:buNone/>
              <a:defRPr sz="1275"/>
            </a:lvl3pPr>
            <a:lvl4pPr marL="723279" indent="0">
              <a:buNone/>
              <a:defRPr sz="1050"/>
            </a:lvl4pPr>
            <a:lvl5pPr marL="964372" indent="0">
              <a:buNone/>
              <a:defRPr sz="1050"/>
            </a:lvl5pPr>
            <a:lvl6pPr marL="1205465" indent="0">
              <a:buNone/>
              <a:defRPr sz="1050"/>
            </a:lvl6pPr>
            <a:lvl7pPr marL="1446558" indent="0">
              <a:buNone/>
              <a:defRPr sz="1050"/>
            </a:lvl7pPr>
            <a:lvl8pPr marL="1687651" indent="0">
              <a:buNone/>
              <a:defRPr sz="1050"/>
            </a:lvl8pPr>
            <a:lvl9pPr marL="1928744" indent="0">
              <a:buNone/>
              <a:defRPr sz="105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90183" y="5367859"/>
            <a:ext cx="7314903" cy="804788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>
              <a:buNone/>
              <a:defRPr sz="750"/>
            </a:lvl1pPr>
            <a:lvl2pPr marL="241093" indent="0">
              <a:buNone/>
              <a:defRPr sz="600"/>
            </a:lvl2pPr>
            <a:lvl3pPr marL="482186" indent="0">
              <a:buNone/>
              <a:defRPr sz="525"/>
            </a:lvl3pPr>
            <a:lvl4pPr marL="723279" indent="0">
              <a:buNone/>
              <a:defRPr sz="450"/>
            </a:lvl4pPr>
            <a:lvl5pPr marL="964372" indent="0">
              <a:buNone/>
              <a:defRPr sz="450"/>
            </a:lvl5pPr>
            <a:lvl6pPr marL="1205465" indent="0">
              <a:buNone/>
              <a:defRPr sz="450"/>
            </a:lvl6pPr>
            <a:lvl7pPr marL="1446558" indent="0">
              <a:buNone/>
              <a:defRPr sz="450"/>
            </a:lvl7pPr>
            <a:lvl8pPr marL="1687651" indent="0">
              <a:buNone/>
              <a:defRPr sz="450"/>
            </a:lvl8pPr>
            <a:lvl9pPr marL="1928744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08739940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200" y="274588"/>
            <a:ext cx="10971609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0200" y="1600647"/>
            <a:ext cx="10971609" cy="4525119"/>
          </a:xfrm>
          <a:prstGeom prst="rect">
            <a:avLst/>
          </a:prstGeom>
        </p:spPr>
        <p:txBody>
          <a:bodyPr vert="eaVert" lIns="64291" tIns="32146" rIns="64291" bIns="32146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82280830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904" y="274588"/>
            <a:ext cx="2742901" cy="5851178"/>
          </a:xfrm>
          <a:prstGeom prst="rect">
            <a:avLst/>
          </a:prstGeom>
        </p:spPr>
        <p:txBody>
          <a:bodyPr vert="eaVert" lIns="64291" tIns="32146" rIns="64291" bIns="3214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0196" y="274588"/>
            <a:ext cx="8085832" cy="5851178"/>
          </a:xfrm>
          <a:prstGeom prst="rect">
            <a:avLst/>
          </a:prstGeom>
        </p:spPr>
        <p:txBody>
          <a:bodyPr vert="eaVert" lIns="64291" tIns="32146" rIns="64291" bIns="32146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75088109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" y="395394"/>
            <a:ext cx="5669279" cy="6020646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algn="ctr">
              <a:lnSpc>
                <a:spcPct val="95000"/>
              </a:lnSpc>
              <a:defRPr sz="4400" b="1" cap="none" baseline="0">
                <a:ea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19251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78622" y="4283601"/>
            <a:ext cx="10364391" cy="641473"/>
          </a:xfrm>
          <a:prstGeom prst="rect">
            <a:avLst/>
          </a:prstGeom>
        </p:spPr>
        <p:txBody>
          <a:bodyPr vert="horz" lIns="0" tIns="0" rIns="0" bIns="0"/>
          <a:lstStyle>
            <a:lvl1pPr algn="r">
              <a:defRPr sz="4800" b="1" cap="all" baseline="0">
                <a:ea typeface="Arial"/>
                <a:cs typeface="Arial"/>
              </a:defRPr>
            </a:lvl1pPr>
          </a:lstStyle>
          <a:p>
            <a:r>
              <a:rPr lang="en-US" dirty="0"/>
              <a:t>Click to edit name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09208" y="4974876"/>
            <a:ext cx="8533805" cy="5024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>
              <a:buNone/>
              <a:defRPr sz="2800" cap="all" baseline="0">
                <a:latin typeface="+mj-lt"/>
                <a:ea typeface="Arial"/>
                <a:cs typeface="Arial"/>
              </a:defRPr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7659988" y="5540375"/>
            <a:ext cx="3883025" cy="354013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ct val="85000"/>
              </a:lnSpc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2802973099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0197" y="1798767"/>
            <a:ext cx="10971609" cy="4525119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>
              <a:defRPr>
                <a:ea typeface="Arial"/>
                <a:cs typeface="Arial"/>
              </a:defRPr>
            </a:lvl1pPr>
            <a:lvl2pPr>
              <a:defRPr>
                <a:ea typeface="Arial"/>
                <a:cs typeface="Arial"/>
              </a:defRPr>
            </a:lvl2pPr>
            <a:lvl3pPr>
              <a:defRPr>
                <a:ea typeface="Arial"/>
                <a:cs typeface="Arial"/>
              </a:defRPr>
            </a:lvl3pPr>
            <a:lvl4pPr>
              <a:defRPr>
                <a:ea typeface="Arial"/>
                <a:cs typeface="Arial"/>
              </a:defRPr>
            </a:lvl4pPr>
            <a:lvl5pPr>
              <a:defRPr>
                <a:ea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297557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ig Thought - Transparen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719" y="962562"/>
            <a:ext cx="9217401" cy="2512158"/>
          </a:xfrm>
          <a:prstGeom prst="rect">
            <a:avLst/>
          </a:prstGeom>
        </p:spPr>
        <p:txBody>
          <a:bodyPr vert="horz" lIns="0" tIns="0" rIns="0" bIns="0" anchor="t"/>
          <a:lstStyle>
            <a:lvl1pPr algn="l">
              <a:lnSpc>
                <a:spcPct val="85000"/>
              </a:lnSpc>
              <a:defRPr sz="14800" b="1" cap="all">
                <a:solidFill>
                  <a:schemeClr val="tx1">
                    <a:alpha val="69000"/>
                  </a:schemeClr>
                </a:solidFill>
                <a:ea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52239" y="940653"/>
            <a:ext cx="4051041" cy="1500188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 algn="l">
              <a:lnSpc>
                <a:spcPct val="90000"/>
              </a:lnSpc>
              <a:buNone/>
              <a:defRPr sz="9600">
                <a:solidFill>
                  <a:schemeClr val="tx1">
                    <a:alpha val="69000"/>
                  </a:schemeClr>
                </a:solidFill>
                <a:latin typeface="+mj-lt"/>
                <a:ea typeface="Arial"/>
                <a:cs typeface="Arial"/>
              </a:defRPr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24502579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0197" y="1600647"/>
            <a:ext cx="5414367" cy="4525119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2000">
                <a:ea typeface="Arial"/>
                <a:cs typeface="Arial"/>
              </a:defRPr>
            </a:lvl1pPr>
            <a:lvl2pPr>
              <a:defRPr sz="1700">
                <a:ea typeface="Arial"/>
                <a:cs typeface="Arial"/>
              </a:defRPr>
            </a:lvl2pPr>
            <a:lvl3pPr>
              <a:defRPr sz="1400">
                <a:ea typeface="Arial"/>
                <a:cs typeface="Arial"/>
              </a:defRPr>
            </a:lvl3pPr>
            <a:lvl4pPr>
              <a:defRPr sz="1300">
                <a:ea typeface="Arial"/>
                <a:cs typeface="Arial"/>
              </a:defRPr>
            </a:lvl4pPr>
            <a:lvl5pPr>
              <a:defRPr sz="1300">
                <a:ea typeface="Arial"/>
                <a:cs typeface="Arial"/>
              </a:defRPr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7439" y="1600647"/>
            <a:ext cx="5414367" cy="4525119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2000">
                <a:ea typeface="Arial"/>
                <a:cs typeface="Arial"/>
              </a:defRPr>
            </a:lvl1pPr>
            <a:lvl2pPr>
              <a:defRPr sz="1700">
                <a:ea typeface="Arial"/>
                <a:cs typeface="Arial"/>
              </a:defRPr>
            </a:lvl2pPr>
            <a:lvl3pPr>
              <a:defRPr sz="1400">
                <a:ea typeface="Arial"/>
                <a:cs typeface="Arial"/>
              </a:defRPr>
            </a:lvl3pPr>
            <a:lvl4pPr>
              <a:defRPr sz="1300">
                <a:ea typeface="Arial"/>
                <a:cs typeface="Arial"/>
              </a:defRPr>
            </a:lvl4pPr>
            <a:lvl5pPr>
              <a:defRPr sz="1300">
                <a:ea typeface="Arial"/>
                <a:cs typeface="Arial"/>
              </a:defRPr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44887714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0196" y="1534791"/>
            <a:ext cx="5386091" cy="639589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marL="0" indent="0">
              <a:buNone/>
              <a:defRPr sz="1700" b="1">
                <a:ea typeface="Arial"/>
                <a:cs typeface="Arial"/>
              </a:defRPr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0196" y="2174380"/>
            <a:ext cx="5386091" cy="3951387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1700">
                <a:ea typeface="Arial"/>
                <a:cs typeface="Arial"/>
              </a:defRPr>
            </a:lvl1pPr>
            <a:lvl2pPr>
              <a:defRPr sz="1400">
                <a:ea typeface="Arial"/>
                <a:cs typeface="Arial"/>
              </a:defRPr>
            </a:lvl2pPr>
            <a:lvl3pPr>
              <a:defRPr sz="1300">
                <a:ea typeface="Arial"/>
                <a:cs typeface="Arial"/>
              </a:defRPr>
            </a:lvl3pPr>
            <a:lvl4pPr>
              <a:defRPr sz="1100">
                <a:ea typeface="Arial"/>
                <a:cs typeface="Arial"/>
              </a:defRPr>
            </a:lvl4pPr>
            <a:lvl5pPr>
              <a:defRPr sz="1100">
                <a:ea typeface="Arial"/>
                <a:cs typeface="Arial"/>
              </a:defRPr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741" y="1534791"/>
            <a:ext cx="5389065" cy="639589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marL="0" indent="0">
              <a:buNone/>
              <a:defRPr sz="1700" b="1">
                <a:ea typeface="Arial"/>
                <a:cs typeface="Arial"/>
              </a:defRPr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741" y="2174380"/>
            <a:ext cx="5389065" cy="3951387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1700">
                <a:ea typeface="Arial"/>
                <a:cs typeface="Arial"/>
              </a:defRPr>
            </a:lvl1pPr>
            <a:lvl2pPr>
              <a:defRPr sz="1400">
                <a:ea typeface="Arial"/>
                <a:cs typeface="Arial"/>
              </a:defRPr>
            </a:lvl2pPr>
            <a:lvl3pPr>
              <a:defRPr sz="1300">
                <a:ea typeface="Arial"/>
                <a:cs typeface="Arial"/>
              </a:defRPr>
            </a:lvl3pPr>
            <a:lvl4pPr>
              <a:defRPr sz="1100">
                <a:ea typeface="Arial"/>
                <a:cs typeface="Arial"/>
              </a:defRPr>
            </a:lvl4pPr>
            <a:lvl5pPr>
              <a:defRPr sz="1100">
                <a:ea typeface="Arial"/>
                <a:cs typeface="Arial"/>
              </a:defRPr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34576259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 confident _Big Thou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3524" y="686068"/>
            <a:ext cx="9204956" cy="1143000"/>
          </a:xfrm>
          <a:prstGeom prst="rect">
            <a:avLst/>
          </a:prstGeom>
        </p:spPr>
        <p:txBody>
          <a:bodyPr vert="horz" lIns="64291" tIns="32146" rIns="64291" bIns="32146"/>
          <a:lstStyle>
            <a:lvl1pPr algn="ctr">
              <a:defRPr sz="10500">
                <a:ea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524635" y="1235075"/>
            <a:ext cx="1219200" cy="746125"/>
          </a:xfrm>
        </p:spPr>
        <p:txBody>
          <a:bodyPr>
            <a:noAutofit/>
          </a:bodyPr>
          <a:lstStyle>
            <a:lvl1pPr>
              <a:defRPr sz="5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7543165" y="1874838"/>
            <a:ext cx="4100513" cy="685800"/>
          </a:xfrm>
        </p:spPr>
        <p:txBody>
          <a:bodyPr>
            <a:noAutofit/>
          </a:bodyPr>
          <a:lstStyle>
            <a:lvl1pPr>
              <a:defRPr sz="5400">
                <a:solidFill>
                  <a:schemeClr val="accent1"/>
                </a:solidFill>
              </a:defRPr>
            </a:lvl1pPr>
            <a:lvl2pPr>
              <a:defRPr sz="5400">
                <a:solidFill>
                  <a:schemeClr val="accent1"/>
                </a:solidFill>
              </a:defRPr>
            </a:lvl2pPr>
            <a:lvl3pPr>
              <a:defRPr sz="5400">
                <a:solidFill>
                  <a:schemeClr val="accent1"/>
                </a:solidFill>
              </a:defRPr>
            </a:lvl3pPr>
            <a:lvl4pPr>
              <a:defRPr sz="5400">
                <a:solidFill>
                  <a:schemeClr val="accent1"/>
                </a:solidFill>
              </a:defRPr>
            </a:lvl4pPr>
            <a:lvl5pPr>
              <a:defRPr sz="5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867728" y="4708525"/>
            <a:ext cx="10470832" cy="1600200"/>
          </a:xfrm>
        </p:spPr>
        <p:txBody>
          <a:bodyPr>
            <a:noAutofit/>
          </a:bodyPr>
          <a:lstStyle>
            <a:lvl1pPr algn="ctr">
              <a:defRPr sz="6000" b="1" cap="all" baseline="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7135156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71309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" y="395394"/>
            <a:ext cx="5669279" cy="6020646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algn="ctr">
              <a:lnSpc>
                <a:spcPct val="95000"/>
              </a:lnSpc>
              <a:defRPr sz="4400" b="1" cap="none" baseline="0">
                <a:ea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3423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9" y="3429000"/>
            <a:ext cx="4937442" cy="567035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algn="l">
              <a:defRPr sz="3600" b="1">
                <a:ea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6001" y="0"/>
            <a:ext cx="6096000" cy="6858000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>
              <a:buNone/>
              <a:defRPr sz="2200">
                <a:ea typeface="Arial"/>
                <a:cs typeface="Arial"/>
              </a:defRPr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239" y="3996034"/>
            <a:ext cx="4967922" cy="804788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>
              <a:buNone/>
              <a:defRPr sz="2000">
                <a:ea typeface="Arial"/>
                <a:cs typeface="Arial"/>
              </a:defRPr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2041777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panose="020B0604030504040204" pitchFamily="34" charset="0"/>
                <a:ea typeface="Arial"/>
                <a:cs typeface="Arial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F0104BA2-A2C3-4104-BC86-5B5026B3B98B}" type="datetimeFigureOut">
              <a:rPr lang="en-US" sz="3000" smtClean="0">
                <a:solidFill>
                  <a:srgbClr val="FFFFFF"/>
                </a:solidFill>
                <a:sym typeface="Tahoma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5/19/2022</a:t>
            </a:fld>
            <a:endParaRPr lang="en-US" sz="3000" dirty="0">
              <a:solidFill>
                <a:srgbClr val="FFFFFF"/>
              </a:solidFill>
              <a:sym typeface="Tahoma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panose="020B0604030504040204" pitchFamily="34" charset="0"/>
                <a:ea typeface="Arial"/>
                <a:cs typeface="Arial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000" dirty="0">
              <a:solidFill>
                <a:srgbClr val="FFFFFF"/>
              </a:solidFill>
              <a:sym typeface="Tahoma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panose="020B0604030504040204" pitchFamily="34" charset="0"/>
                <a:ea typeface="Arial"/>
                <a:cs typeface="Arial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6B9E5BFE-353A-4CD9-8EAB-DA442C5FA740}" type="slidenum">
              <a:rPr lang="en-US" sz="3000" smtClean="0">
                <a:solidFill>
                  <a:srgbClr val="FFFFFF"/>
                </a:solidFill>
                <a:sym typeface="Tahoma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3000" dirty="0">
              <a:solidFill>
                <a:srgbClr val="FFFFFF"/>
              </a:solidFill>
              <a:sym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070860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9" y="3429000"/>
            <a:ext cx="4937442" cy="567035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algn="l">
              <a:defRPr sz="3600" b="1">
                <a:ea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6001" y="0"/>
            <a:ext cx="6096000" cy="6858000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>
              <a:buNone/>
              <a:defRPr sz="2200">
                <a:ea typeface="Arial"/>
                <a:cs typeface="Arial"/>
              </a:defRPr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239" y="3996034"/>
            <a:ext cx="4967922" cy="804788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>
              <a:buNone/>
              <a:defRPr sz="2000">
                <a:ea typeface="Arial"/>
                <a:cs typeface="Arial"/>
              </a:defRPr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75454099"/>
      </p:ext>
    </p:extLst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/>
          </p:cNvSpPr>
          <p:nvPr userDrawn="1"/>
        </p:nvSpPr>
        <p:spPr bwMode="auto">
          <a:xfrm>
            <a:off x="5264636" y="665155"/>
            <a:ext cx="2211571" cy="4416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marL="339316" marR="0" lvl="0" indent="-339316" algn="l" defTabSz="914400" rtl="0" eaLnBrk="1" fontAlgn="auto" latinLnBrk="0" hangingPunct="1">
              <a:lnSpc>
                <a:spcPct val="100000"/>
              </a:lnSpc>
              <a:spcBef>
                <a:spcPts val="172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7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Palatino Linotype" charset="0"/>
              </a:rPr>
              <a:t>“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Palatino Linotype"/>
              <a:ea typeface="Arial"/>
              <a:cs typeface="Tahoma" panose="020B0604030504040204" pitchFamily="34" charset="0"/>
              <a:sym typeface="Palatino Linotyp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1902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74221"/>
            <a:ext cx="10972800" cy="1143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792586"/>
            <a:ext cx="10972800" cy="433357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287100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ransition/>
  <p:txStyles>
    <p:titleStyle>
      <a:lvl1pPr algn="l" rtl="0" fontAlgn="base">
        <a:lnSpc>
          <a:spcPct val="85000"/>
        </a:lnSpc>
        <a:spcBef>
          <a:spcPct val="0"/>
        </a:spcBef>
        <a:spcAft>
          <a:spcPct val="0"/>
        </a:spcAft>
        <a:defRPr sz="5400" b="1" cap="all" baseline="0">
          <a:solidFill>
            <a:schemeClr val="tx1"/>
          </a:solidFill>
          <a:latin typeface="+mj-lt"/>
          <a:ea typeface="+mj-ea"/>
          <a:cs typeface="+mj-cs"/>
          <a:sym typeface="Tahoma" charset="0"/>
        </a:defRPr>
      </a:lvl1pPr>
      <a:lvl2pPr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Tahoma" charset="0"/>
          <a:ea typeface="Arial" charset="0"/>
          <a:cs typeface="Arial" charset="0"/>
          <a:sym typeface="Tahoma" charset="0"/>
        </a:defRPr>
      </a:lvl2pPr>
      <a:lvl3pPr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Tahoma" charset="0"/>
          <a:ea typeface="Arial" charset="0"/>
          <a:cs typeface="Arial" charset="0"/>
          <a:sym typeface="Tahoma" charset="0"/>
        </a:defRPr>
      </a:lvl3pPr>
      <a:lvl4pPr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Tahoma" charset="0"/>
          <a:ea typeface="Arial" charset="0"/>
          <a:cs typeface="Arial" charset="0"/>
          <a:sym typeface="Tahoma" charset="0"/>
        </a:defRPr>
      </a:lvl4pPr>
      <a:lvl5pPr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Tahoma" charset="0"/>
          <a:ea typeface="Arial" charset="0"/>
          <a:cs typeface="Arial" charset="0"/>
          <a:sym typeface="Tahoma" charset="0"/>
        </a:defRPr>
      </a:lvl5pPr>
      <a:lvl6pPr marL="321457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Tahoma" charset="0"/>
          <a:ea typeface="Arial" charset="0"/>
          <a:cs typeface="Arial" charset="0"/>
          <a:sym typeface="Tahoma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Tahoma" charset="0"/>
          <a:ea typeface="Arial" charset="0"/>
          <a:cs typeface="Arial" charset="0"/>
          <a:sym typeface="Tahoma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Tahoma" charset="0"/>
          <a:ea typeface="Arial" charset="0"/>
          <a:cs typeface="Arial" charset="0"/>
          <a:sym typeface="Tahoma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Tahoma" charset="0"/>
          <a:ea typeface="Arial" charset="0"/>
          <a:cs typeface="Arial" charset="0"/>
          <a:sym typeface="Tahoma" charset="0"/>
        </a:defRPr>
      </a:lvl9pPr>
    </p:titleStyle>
    <p:bodyStyle>
      <a:lvl1pPr algn="l" rtl="0" fontAlgn="base">
        <a:lnSpc>
          <a:spcPct val="90000"/>
        </a:lnSpc>
        <a:spcBef>
          <a:spcPts val="400"/>
        </a:spcBef>
        <a:spcAft>
          <a:spcPts val="800"/>
        </a:spcAft>
        <a:defRPr sz="2500">
          <a:solidFill>
            <a:schemeClr val="tx1"/>
          </a:solidFill>
          <a:latin typeface="+mj-lt"/>
          <a:ea typeface="+mn-ea"/>
          <a:cs typeface="+mn-cs"/>
          <a:sym typeface="Tahoma" charset="0"/>
        </a:defRPr>
      </a:lvl1pPr>
      <a:lvl2pPr algn="l" rtl="0" fontAlgn="base">
        <a:lnSpc>
          <a:spcPct val="90000"/>
        </a:lnSpc>
        <a:spcBef>
          <a:spcPts val="400"/>
        </a:spcBef>
        <a:spcAft>
          <a:spcPts val="800"/>
        </a:spcAft>
        <a:defRPr sz="2500">
          <a:solidFill>
            <a:schemeClr val="tx1"/>
          </a:solidFill>
          <a:latin typeface="+mj-lt"/>
          <a:ea typeface="+mn-ea"/>
          <a:cs typeface="+mn-cs"/>
          <a:sym typeface="Tahoma" charset="0"/>
        </a:defRPr>
      </a:lvl2pPr>
      <a:lvl3pPr algn="l" rtl="0" fontAlgn="base">
        <a:lnSpc>
          <a:spcPct val="90000"/>
        </a:lnSpc>
        <a:spcBef>
          <a:spcPts val="400"/>
        </a:spcBef>
        <a:spcAft>
          <a:spcPts val="800"/>
        </a:spcAft>
        <a:defRPr sz="2500">
          <a:solidFill>
            <a:schemeClr val="tx1"/>
          </a:solidFill>
          <a:latin typeface="+mj-lt"/>
          <a:ea typeface="+mn-ea"/>
          <a:cs typeface="+mn-cs"/>
          <a:sym typeface="Tahoma" charset="0"/>
        </a:defRPr>
      </a:lvl3pPr>
      <a:lvl4pPr algn="l" rtl="0" fontAlgn="base">
        <a:lnSpc>
          <a:spcPct val="90000"/>
        </a:lnSpc>
        <a:spcBef>
          <a:spcPts val="400"/>
        </a:spcBef>
        <a:spcAft>
          <a:spcPts val="800"/>
        </a:spcAft>
        <a:defRPr sz="2500">
          <a:solidFill>
            <a:schemeClr val="tx1"/>
          </a:solidFill>
          <a:latin typeface="+mj-lt"/>
          <a:ea typeface="+mn-ea"/>
          <a:cs typeface="+mn-cs"/>
          <a:sym typeface="Tahoma" charset="0"/>
        </a:defRPr>
      </a:lvl4pPr>
      <a:lvl5pPr algn="l" rtl="0" fontAlgn="base">
        <a:lnSpc>
          <a:spcPct val="90000"/>
        </a:lnSpc>
        <a:spcBef>
          <a:spcPts val="400"/>
        </a:spcBef>
        <a:spcAft>
          <a:spcPts val="800"/>
        </a:spcAft>
        <a:defRPr sz="2500">
          <a:solidFill>
            <a:schemeClr val="tx1"/>
          </a:solidFill>
          <a:latin typeface="+mj-lt"/>
          <a:ea typeface="+mn-ea"/>
          <a:cs typeface="+mn-cs"/>
          <a:sym typeface="Tahoma" charset="0"/>
        </a:defRPr>
      </a:lvl5pPr>
      <a:lvl6pPr marL="321457"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Tahoma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Tahoma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Tahoma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Tahoma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74221"/>
            <a:ext cx="10972800" cy="1143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792586"/>
            <a:ext cx="10972800" cy="433357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8511559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</p:sldLayoutIdLst>
  <p:transition/>
  <p:txStyles>
    <p:titleStyle>
      <a:lvl1pPr algn="l" rtl="0" fontAlgn="base">
        <a:lnSpc>
          <a:spcPct val="85000"/>
        </a:lnSpc>
        <a:spcBef>
          <a:spcPct val="0"/>
        </a:spcBef>
        <a:spcAft>
          <a:spcPct val="0"/>
        </a:spcAft>
        <a:defRPr sz="5400" b="1" cap="all" baseline="0">
          <a:solidFill>
            <a:schemeClr val="tx1"/>
          </a:solidFill>
          <a:latin typeface="+mj-lt"/>
          <a:ea typeface="+mj-ea"/>
          <a:cs typeface="+mj-cs"/>
          <a:sym typeface="Tahoma" charset="0"/>
        </a:defRPr>
      </a:lvl1pPr>
      <a:lvl2pPr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Tahoma" charset="0"/>
          <a:ea typeface="Arial" charset="0"/>
          <a:cs typeface="Arial" charset="0"/>
          <a:sym typeface="Tahoma" charset="0"/>
        </a:defRPr>
      </a:lvl2pPr>
      <a:lvl3pPr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Tahoma" charset="0"/>
          <a:ea typeface="Arial" charset="0"/>
          <a:cs typeface="Arial" charset="0"/>
          <a:sym typeface="Tahoma" charset="0"/>
        </a:defRPr>
      </a:lvl3pPr>
      <a:lvl4pPr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Tahoma" charset="0"/>
          <a:ea typeface="Arial" charset="0"/>
          <a:cs typeface="Arial" charset="0"/>
          <a:sym typeface="Tahoma" charset="0"/>
        </a:defRPr>
      </a:lvl4pPr>
      <a:lvl5pPr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Tahoma" charset="0"/>
          <a:ea typeface="Arial" charset="0"/>
          <a:cs typeface="Arial" charset="0"/>
          <a:sym typeface="Tahoma" charset="0"/>
        </a:defRPr>
      </a:lvl5pPr>
      <a:lvl6pPr marL="321457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Tahoma" charset="0"/>
          <a:ea typeface="Arial" charset="0"/>
          <a:cs typeface="Arial" charset="0"/>
          <a:sym typeface="Tahoma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Tahoma" charset="0"/>
          <a:ea typeface="Arial" charset="0"/>
          <a:cs typeface="Arial" charset="0"/>
          <a:sym typeface="Tahoma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Tahoma" charset="0"/>
          <a:ea typeface="Arial" charset="0"/>
          <a:cs typeface="Arial" charset="0"/>
          <a:sym typeface="Tahoma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Tahoma" charset="0"/>
          <a:ea typeface="Arial" charset="0"/>
          <a:cs typeface="Arial" charset="0"/>
          <a:sym typeface="Tahoma" charset="0"/>
        </a:defRPr>
      </a:lvl9pPr>
    </p:titleStyle>
    <p:bodyStyle>
      <a:lvl1pPr algn="l" rtl="0" fontAlgn="base">
        <a:lnSpc>
          <a:spcPct val="90000"/>
        </a:lnSpc>
        <a:spcBef>
          <a:spcPts val="400"/>
        </a:spcBef>
        <a:spcAft>
          <a:spcPts val="800"/>
        </a:spcAft>
        <a:defRPr sz="2500">
          <a:solidFill>
            <a:schemeClr val="tx1"/>
          </a:solidFill>
          <a:latin typeface="+mj-lt"/>
          <a:ea typeface="+mn-ea"/>
          <a:cs typeface="+mn-cs"/>
          <a:sym typeface="Tahoma" charset="0"/>
        </a:defRPr>
      </a:lvl1pPr>
      <a:lvl2pPr algn="l" rtl="0" fontAlgn="base">
        <a:lnSpc>
          <a:spcPct val="90000"/>
        </a:lnSpc>
        <a:spcBef>
          <a:spcPts val="400"/>
        </a:spcBef>
        <a:spcAft>
          <a:spcPts val="800"/>
        </a:spcAft>
        <a:defRPr sz="2500">
          <a:solidFill>
            <a:schemeClr val="tx1"/>
          </a:solidFill>
          <a:latin typeface="+mj-lt"/>
          <a:ea typeface="+mn-ea"/>
          <a:cs typeface="+mn-cs"/>
          <a:sym typeface="Tahoma" charset="0"/>
        </a:defRPr>
      </a:lvl2pPr>
      <a:lvl3pPr algn="l" rtl="0" fontAlgn="base">
        <a:lnSpc>
          <a:spcPct val="90000"/>
        </a:lnSpc>
        <a:spcBef>
          <a:spcPts val="400"/>
        </a:spcBef>
        <a:spcAft>
          <a:spcPts val="800"/>
        </a:spcAft>
        <a:defRPr sz="2500">
          <a:solidFill>
            <a:schemeClr val="tx1"/>
          </a:solidFill>
          <a:latin typeface="+mj-lt"/>
          <a:ea typeface="+mn-ea"/>
          <a:cs typeface="+mn-cs"/>
          <a:sym typeface="Tahoma" charset="0"/>
        </a:defRPr>
      </a:lvl3pPr>
      <a:lvl4pPr algn="l" rtl="0" fontAlgn="base">
        <a:lnSpc>
          <a:spcPct val="90000"/>
        </a:lnSpc>
        <a:spcBef>
          <a:spcPts val="400"/>
        </a:spcBef>
        <a:spcAft>
          <a:spcPts val="800"/>
        </a:spcAft>
        <a:defRPr sz="2500">
          <a:solidFill>
            <a:schemeClr val="tx1"/>
          </a:solidFill>
          <a:latin typeface="+mj-lt"/>
          <a:ea typeface="+mn-ea"/>
          <a:cs typeface="+mn-cs"/>
          <a:sym typeface="Tahoma" charset="0"/>
        </a:defRPr>
      </a:lvl4pPr>
      <a:lvl5pPr algn="l" rtl="0" fontAlgn="base">
        <a:lnSpc>
          <a:spcPct val="90000"/>
        </a:lnSpc>
        <a:spcBef>
          <a:spcPts val="400"/>
        </a:spcBef>
        <a:spcAft>
          <a:spcPts val="800"/>
        </a:spcAft>
        <a:defRPr sz="2500">
          <a:solidFill>
            <a:schemeClr val="tx1"/>
          </a:solidFill>
          <a:latin typeface="+mj-lt"/>
          <a:ea typeface="+mn-ea"/>
          <a:cs typeface="+mn-cs"/>
          <a:sym typeface="Tahoma" charset="0"/>
        </a:defRPr>
      </a:lvl5pPr>
      <a:lvl6pPr marL="321457"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Tahoma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Tahoma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Tahoma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Tahoma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38BC4-F68A-3746-823E-9459897F0531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9600B-A6D7-C54B-9860-EE083FF2D2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112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DFDFDF"/>
          </a:solidFill>
          <a:latin typeface="Myriad Pro" panose="020B05030304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rgbClr val="DFDFDF"/>
          </a:solidFill>
          <a:latin typeface="Myriad Pro" panose="020B0503030403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rgbClr val="DFDFDF"/>
          </a:solidFill>
          <a:latin typeface="Myriad Pro" panose="020B0503030403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rgbClr val="DFDFDF"/>
          </a:solidFill>
          <a:latin typeface="Myriad Pro" panose="020B05030304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rgbClr val="DFDFDF"/>
          </a:solidFill>
          <a:latin typeface="Myriad Pro" panose="020B0503030403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rgbClr val="DFDFDF"/>
          </a:solidFill>
          <a:latin typeface="Myriad Pro" panose="020B05030304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38BC4-F68A-3746-823E-9459897F0531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9600B-A6D7-C54B-9860-EE083FF2D2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599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DFDFD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rgbClr val="DFDFDF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rgbClr val="DFDFDF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rgbClr val="DFDFDF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rgbClr val="DFDFDF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rgbClr val="DFDFD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FE38BC4-F68A-3746-823E-9459897F053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ahoma"/>
                <a:ea typeface=""/>
                <a:cs typeface="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5/19/2022</a:t>
            </a:fld>
            <a:endParaRPr lang="en-US">
              <a:solidFill>
                <a:prstClr val="black">
                  <a:tint val="75000"/>
                </a:prstClr>
              </a:solidFill>
              <a:latin typeface="Tahoma"/>
              <a:ea typeface=""/>
              <a:cs typeface="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Tahoma"/>
              <a:ea typeface=""/>
              <a:cs typeface="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659600B-A6D7-C54B-9860-EE083FF2D2B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ahoma"/>
                <a:ea typeface=""/>
                <a:cs typeface="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ahoma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357856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DFDFD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rgbClr val="DFDFDF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rgbClr val="DFDFDF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rgbClr val="DFDFDF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rgbClr val="DFDFDF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rgbClr val="DFDFD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869430"/>
            <a:ext cx="10515600" cy="8212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053651"/>
            <a:ext cx="10515600" cy="41233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13947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lnSpc>
          <a:spcPct val="90000"/>
        </a:lnSpc>
        <a:spcBef>
          <a:spcPts val="0"/>
        </a:spcBef>
        <a:spcAft>
          <a:spcPts val="2400"/>
        </a:spcAft>
        <a:buClr>
          <a:schemeClr val="accent1"/>
        </a:buClr>
        <a:buFont typeface="Wingdings" panose="05000000000000000000" pitchFamily="2" charset="2"/>
        <a:buChar char="§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0"/>
        </a:spcBef>
        <a:buClr>
          <a:schemeClr val="accent1"/>
        </a:buClr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rgbClr val="DFDFDF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rgbClr val="DFDFDF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rgbClr val="DFDFD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869430"/>
            <a:ext cx="10515600" cy="8212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053651"/>
            <a:ext cx="10515600" cy="41233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F50B2C82-6509-4F10-8050-C950987C4AE3}"/>
              </a:ext>
            </a:extLst>
          </p:cNvPr>
          <p:cNvSpPr txBox="1">
            <a:spLocks/>
          </p:cNvSpPr>
          <p:nvPr userDrawn="1"/>
        </p:nvSpPr>
        <p:spPr>
          <a:xfrm>
            <a:off x="6213576" y="6423429"/>
            <a:ext cx="5812719" cy="2581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haroni" panose="02010803020104030203" pitchFamily="2" charset="-79"/>
                <a:ea typeface="Tahoma" panose="020B0604030504040204" pitchFamily="34" charset="0"/>
                <a:cs typeface="Aharoni" panose="02010803020104030203" pitchFamily="2" charset="-79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cs typeface="Tahoma" panose="020B0604030504040204" pitchFamily="34" charset="0"/>
              </a:rPr>
              <a:t>Copyright © MMXXI Trust Edge Leadership</a:t>
            </a:r>
            <a:r>
              <a:rPr lang="en-US" sz="1000" b="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Institute. All rights reserved.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875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lnSpc>
          <a:spcPct val="90000"/>
        </a:lnSpc>
        <a:spcBef>
          <a:spcPts val="0"/>
        </a:spcBef>
        <a:spcAft>
          <a:spcPts val="2400"/>
        </a:spcAft>
        <a:buClr>
          <a:schemeClr val="accent1"/>
        </a:buClr>
        <a:buFont typeface="Wingdings" panose="05000000000000000000" pitchFamily="2" charset="2"/>
        <a:buChar char="§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0"/>
        </a:spcBef>
        <a:buClr>
          <a:schemeClr val="accent1"/>
        </a:buClr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rgbClr val="DFDFDF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rgbClr val="DFDFDF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rgbClr val="DFDFD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184944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25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4425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4425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4425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4425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241093" algn="ctr" rtl="0" fontAlgn="base">
        <a:spcBef>
          <a:spcPct val="0"/>
        </a:spcBef>
        <a:spcAft>
          <a:spcPct val="0"/>
        </a:spcAft>
        <a:defRPr sz="4425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482186" algn="ctr" rtl="0" fontAlgn="base">
        <a:spcBef>
          <a:spcPct val="0"/>
        </a:spcBef>
        <a:spcAft>
          <a:spcPct val="0"/>
        </a:spcAft>
        <a:defRPr sz="4425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723279" algn="ctr" rtl="0" fontAlgn="base">
        <a:spcBef>
          <a:spcPct val="0"/>
        </a:spcBef>
        <a:spcAft>
          <a:spcPct val="0"/>
        </a:spcAft>
        <a:defRPr sz="4425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964372" algn="ctr" rtl="0" fontAlgn="base">
        <a:spcBef>
          <a:spcPct val="0"/>
        </a:spcBef>
        <a:spcAft>
          <a:spcPct val="0"/>
        </a:spcAft>
        <a:defRPr sz="4425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1875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1875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1875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1875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1875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41093" algn="ctr" rtl="0" fontAlgn="base">
        <a:spcBef>
          <a:spcPct val="0"/>
        </a:spcBef>
        <a:spcAft>
          <a:spcPct val="0"/>
        </a:spcAft>
        <a:defRPr sz="1875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482186" algn="ctr" rtl="0" fontAlgn="base">
        <a:spcBef>
          <a:spcPct val="0"/>
        </a:spcBef>
        <a:spcAft>
          <a:spcPct val="0"/>
        </a:spcAft>
        <a:defRPr sz="1875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723279" algn="ctr" rtl="0" fontAlgn="base">
        <a:spcBef>
          <a:spcPct val="0"/>
        </a:spcBef>
        <a:spcAft>
          <a:spcPct val="0"/>
        </a:spcAft>
        <a:defRPr sz="1875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964372" algn="ctr" rtl="0" fontAlgn="base">
        <a:spcBef>
          <a:spcPct val="0"/>
        </a:spcBef>
        <a:spcAft>
          <a:spcPct val="0"/>
        </a:spcAft>
        <a:defRPr sz="1875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241093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1pPr>
      <a:lvl2pPr marL="241093" algn="l" defTabSz="241093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2pPr>
      <a:lvl3pPr marL="482186" algn="l" defTabSz="241093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3pPr>
      <a:lvl4pPr marL="723279" algn="l" defTabSz="241093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4pPr>
      <a:lvl5pPr marL="964372" algn="l" defTabSz="241093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5pPr>
      <a:lvl6pPr marL="1205465" algn="l" defTabSz="241093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6pPr>
      <a:lvl7pPr marL="1446558" algn="l" defTabSz="241093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7pPr>
      <a:lvl8pPr marL="1687651" algn="l" defTabSz="241093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8pPr>
      <a:lvl9pPr marL="1928744" algn="l" defTabSz="241093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74221"/>
            <a:ext cx="10972800" cy="1143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792586"/>
            <a:ext cx="10972800" cy="433357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6655570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</p:sldLayoutIdLst>
  <p:transition/>
  <p:txStyles>
    <p:titleStyle>
      <a:lvl1pPr algn="l" rtl="0" fontAlgn="base">
        <a:lnSpc>
          <a:spcPct val="85000"/>
        </a:lnSpc>
        <a:spcBef>
          <a:spcPct val="0"/>
        </a:spcBef>
        <a:spcAft>
          <a:spcPct val="0"/>
        </a:spcAft>
        <a:defRPr sz="5400" b="1" cap="all" baseline="0">
          <a:solidFill>
            <a:schemeClr val="tx1"/>
          </a:solidFill>
          <a:latin typeface="+mj-lt"/>
          <a:ea typeface="+mj-ea"/>
          <a:cs typeface="+mj-cs"/>
          <a:sym typeface="Tahoma" charset="0"/>
        </a:defRPr>
      </a:lvl1pPr>
      <a:lvl2pPr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Tahoma" charset="0"/>
          <a:ea typeface="Arial" charset="0"/>
          <a:cs typeface="Arial" charset="0"/>
          <a:sym typeface="Tahoma" charset="0"/>
        </a:defRPr>
      </a:lvl2pPr>
      <a:lvl3pPr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Tahoma" charset="0"/>
          <a:ea typeface="Arial" charset="0"/>
          <a:cs typeface="Arial" charset="0"/>
          <a:sym typeface="Tahoma" charset="0"/>
        </a:defRPr>
      </a:lvl3pPr>
      <a:lvl4pPr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Tahoma" charset="0"/>
          <a:ea typeface="Arial" charset="0"/>
          <a:cs typeface="Arial" charset="0"/>
          <a:sym typeface="Tahoma" charset="0"/>
        </a:defRPr>
      </a:lvl4pPr>
      <a:lvl5pPr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Tahoma" charset="0"/>
          <a:ea typeface="Arial" charset="0"/>
          <a:cs typeface="Arial" charset="0"/>
          <a:sym typeface="Tahoma" charset="0"/>
        </a:defRPr>
      </a:lvl5pPr>
      <a:lvl6pPr marL="321457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Tahoma" charset="0"/>
          <a:ea typeface="Arial" charset="0"/>
          <a:cs typeface="Arial" charset="0"/>
          <a:sym typeface="Tahoma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Tahoma" charset="0"/>
          <a:ea typeface="Arial" charset="0"/>
          <a:cs typeface="Arial" charset="0"/>
          <a:sym typeface="Tahoma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Tahoma" charset="0"/>
          <a:ea typeface="Arial" charset="0"/>
          <a:cs typeface="Arial" charset="0"/>
          <a:sym typeface="Tahoma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Tahoma" charset="0"/>
          <a:ea typeface="Arial" charset="0"/>
          <a:cs typeface="Arial" charset="0"/>
          <a:sym typeface="Tahoma" charset="0"/>
        </a:defRPr>
      </a:lvl9pPr>
    </p:titleStyle>
    <p:bodyStyle>
      <a:lvl1pPr algn="l" rtl="0" fontAlgn="base">
        <a:lnSpc>
          <a:spcPct val="90000"/>
        </a:lnSpc>
        <a:spcBef>
          <a:spcPts val="400"/>
        </a:spcBef>
        <a:spcAft>
          <a:spcPts val="800"/>
        </a:spcAft>
        <a:defRPr sz="2500">
          <a:solidFill>
            <a:schemeClr val="tx1"/>
          </a:solidFill>
          <a:latin typeface="+mj-lt"/>
          <a:ea typeface="+mn-ea"/>
          <a:cs typeface="+mn-cs"/>
          <a:sym typeface="Tahoma" charset="0"/>
        </a:defRPr>
      </a:lvl1pPr>
      <a:lvl2pPr algn="l" rtl="0" fontAlgn="base">
        <a:lnSpc>
          <a:spcPct val="90000"/>
        </a:lnSpc>
        <a:spcBef>
          <a:spcPts val="400"/>
        </a:spcBef>
        <a:spcAft>
          <a:spcPts val="800"/>
        </a:spcAft>
        <a:defRPr sz="2500">
          <a:solidFill>
            <a:schemeClr val="tx1"/>
          </a:solidFill>
          <a:latin typeface="+mj-lt"/>
          <a:ea typeface="+mn-ea"/>
          <a:cs typeface="+mn-cs"/>
          <a:sym typeface="Tahoma" charset="0"/>
        </a:defRPr>
      </a:lvl2pPr>
      <a:lvl3pPr algn="l" rtl="0" fontAlgn="base">
        <a:lnSpc>
          <a:spcPct val="90000"/>
        </a:lnSpc>
        <a:spcBef>
          <a:spcPts val="400"/>
        </a:spcBef>
        <a:spcAft>
          <a:spcPts val="800"/>
        </a:spcAft>
        <a:defRPr sz="2500">
          <a:solidFill>
            <a:schemeClr val="tx1"/>
          </a:solidFill>
          <a:latin typeface="+mj-lt"/>
          <a:ea typeface="+mn-ea"/>
          <a:cs typeface="+mn-cs"/>
          <a:sym typeface="Tahoma" charset="0"/>
        </a:defRPr>
      </a:lvl3pPr>
      <a:lvl4pPr algn="l" rtl="0" fontAlgn="base">
        <a:lnSpc>
          <a:spcPct val="90000"/>
        </a:lnSpc>
        <a:spcBef>
          <a:spcPts val="400"/>
        </a:spcBef>
        <a:spcAft>
          <a:spcPts val="800"/>
        </a:spcAft>
        <a:defRPr sz="2500">
          <a:solidFill>
            <a:schemeClr val="tx1"/>
          </a:solidFill>
          <a:latin typeface="+mj-lt"/>
          <a:ea typeface="+mn-ea"/>
          <a:cs typeface="+mn-cs"/>
          <a:sym typeface="Tahoma" charset="0"/>
        </a:defRPr>
      </a:lvl4pPr>
      <a:lvl5pPr algn="l" rtl="0" fontAlgn="base">
        <a:lnSpc>
          <a:spcPct val="90000"/>
        </a:lnSpc>
        <a:spcBef>
          <a:spcPts val="400"/>
        </a:spcBef>
        <a:spcAft>
          <a:spcPts val="800"/>
        </a:spcAft>
        <a:defRPr sz="2500">
          <a:solidFill>
            <a:schemeClr val="tx1"/>
          </a:solidFill>
          <a:latin typeface="+mj-lt"/>
          <a:ea typeface="+mn-ea"/>
          <a:cs typeface="+mn-cs"/>
          <a:sym typeface="Tahoma" charset="0"/>
        </a:defRPr>
      </a:lvl5pPr>
      <a:lvl6pPr marL="321457"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Tahoma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Tahoma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Tahoma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Tahoma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0.xml"/><Relationship Id="rId4" Type="http://schemas.openxmlformats.org/officeDocument/2006/relationships/chart" Target="../charts/char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6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5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6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5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59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4.tif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5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5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0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7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0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5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6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5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0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38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0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18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0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18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0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95"/>
          <a:stretch/>
        </p:blipFill>
        <p:spPr>
          <a:xfrm>
            <a:off x="0" y="0"/>
            <a:ext cx="7625325" cy="6858000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 bwMode="auto">
          <a:xfrm>
            <a:off x="5902362" y="4139837"/>
            <a:ext cx="5699443" cy="0"/>
          </a:xfrm>
          <a:prstGeom prst="lin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" name="Title 5"/>
          <p:cNvSpPr>
            <a:spLocks noGrp="1"/>
          </p:cNvSpPr>
          <p:nvPr>
            <p:ph type="ctrTitle" idx="4294967295"/>
          </p:nvPr>
        </p:nvSpPr>
        <p:spPr>
          <a:xfrm>
            <a:off x="5709005" y="4423047"/>
            <a:ext cx="5892800" cy="641350"/>
          </a:xfrm>
        </p:spPr>
        <p:txBody>
          <a:bodyPr>
            <a:noAutofit/>
          </a:bodyPr>
          <a:lstStyle/>
          <a:p>
            <a:pPr algn="r"/>
            <a:r>
              <a:rPr lang="en-US" sz="4800" dirty="0">
                <a:highlight>
                  <a:srgbClr val="FFFF00"/>
                </a:highlight>
              </a:rPr>
              <a:t>YOUR NAME HERE</a:t>
            </a:r>
          </a:p>
        </p:txBody>
      </p:sp>
      <p:sp>
        <p:nvSpPr>
          <p:cNvPr id="8" name="Subtitle 7"/>
          <p:cNvSpPr>
            <a:spLocks noGrp="1"/>
          </p:cNvSpPr>
          <p:nvPr>
            <p:ph type="subTitle" idx="4294967295"/>
          </p:nvPr>
        </p:nvSpPr>
        <p:spPr>
          <a:xfrm>
            <a:off x="5802668" y="5148535"/>
            <a:ext cx="5799137" cy="571500"/>
          </a:xfrm>
        </p:spPr>
        <p:txBody>
          <a:bodyPr>
            <a:normAutofit fontScale="32500" lnSpcReduction="20000"/>
          </a:bodyPr>
          <a:lstStyle/>
          <a:p>
            <a:pPr marL="0" indent="0" algn="r">
              <a:buNone/>
            </a:pPr>
            <a:r>
              <a:rPr lang="da-DK" dirty="0">
                <a:solidFill>
                  <a:schemeClr val="bg1">
                    <a:lumMod val="50000"/>
                  </a:schemeClr>
                </a:solidFill>
                <a:highlight>
                  <a:srgbClr val="FFFF00"/>
                </a:highlight>
              </a:rPr>
              <a:t>YOUR CREDENTIALS HERE</a:t>
            </a:r>
          </a:p>
          <a:p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29FBA10E-39F0-41B3-81BE-38314BA3C0E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968360" y="5726385"/>
            <a:ext cx="4633446" cy="571500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en-US" sz="2800" dirty="0">
                <a:highlight>
                  <a:srgbClr val="FFFF00"/>
                </a:highlight>
              </a:rPr>
              <a:t>PRESENTATION DATE HERE</a:t>
            </a:r>
          </a:p>
        </p:txBody>
      </p:sp>
      <p:sp>
        <p:nvSpPr>
          <p:cNvPr id="12" name="Subtitle 7">
            <a:extLst>
              <a:ext uri="{FF2B5EF4-FFF2-40B4-BE49-F238E27FC236}">
                <a16:creationId xmlns:a16="http://schemas.microsoft.com/office/drawing/2014/main" id="{CA17846D-B4E8-3CDA-7DF1-6495E852546C}"/>
              </a:ext>
            </a:extLst>
          </p:cNvPr>
          <p:cNvSpPr txBox="1">
            <a:spLocks/>
          </p:cNvSpPr>
          <p:nvPr/>
        </p:nvSpPr>
        <p:spPr>
          <a:xfrm>
            <a:off x="7625325" y="2297793"/>
            <a:ext cx="3790950" cy="57150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rgbClr val="DFDFD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DFDFD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DFDFD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>
                <a:srgbClr val="DC102E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da-DK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Tahoma"/>
                <a:ea typeface="+mn-ea"/>
                <a:cs typeface="+mn-cs"/>
              </a:rPr>
              <a:t>CLIENT LOGO HERE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57337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4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F8816B-7752-3346-88CA-75BE0A682D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70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9FAAF7E2-464B-D04A-B49F-3153A4E5FF30}"/>
              </a:ext>
            </a:extLst>
          </p:cNvPr>
          <p:cNvSpPr/>
          <p:nvPr/>
        </p:nvSpPr>
        <p:spPr bwMode="auto">
          <a:xfrm>
            <a:off x="365760" y="310896"/>
            <a:ext cx="11430000" cy="61996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yriad Pro" panose="020B0503030403020204" pitchFamily="34" charset="0"/>
              <a:ea typeface="Arial" charset="0"/>
              <a:cs typeface="Arial" charset="0"/>
              <a:sym typeface="Tahoma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689D88B-C5A2-48E9-BDDF-4DD047A89F27}"/>
              </a:ext>
            </a:extLst>
          </p:cNvPr>
          <p:cNvSpPr/>
          <p:nvPr/>
        </p:nvSpPr>
        <p:spPr bwMode="auto">
          <a:xfrm>
            <a:off x="365759" y="310896"/>
            <a:ext cx="11534649" cy="6199632"/>
          </a:xfrm>
          <a:prstGeom prst="rect">
            <a:avLst/>
          </a:prstGeom>
          <a:solidFill>
            <a:srgbClr val="E6E7E9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charset="0"/>
              <a:ea typeface="Arial" charset="0"/>
              <a:cs typeface="Arial" charset="0"/>
              <a:sym typeface="Tahoma" charset="0"/>
            </a:endParaRPr>
          </a:p>
        </p:txBody>
      </p:sp>
      <p:pic>
        <p:nvPicPr>
          <p:cNvPr id="3" name="Picture 2" descr="A close up of a logo&#10;&#10;Description generated with high confidenc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791" y="96598"/>
            <a:ext cx="11797796" cy="6650786"/>
          </a:xfrm>
          <a:prstGeom prst="rect">
            <a:avLst/>
          </a:prstGeom>
        </p:spPr>
      </p:pic>
      <p:sp>
        <p:nvSpPr>
          <p:cNvPr id="6" name="Rectangle 3"/>
          <p:cNvSpPr>
            <a:spLocks/>
          </p:cNvSpPr>
          <p:nvPr/>
        </p:nvSpPr>
        <p:spPr bwMode="auto">
          <a:xfrm>
            <a:off x="8940995" y="1378011"/>
            <a:ext cx="125675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panose="020B0503030403020204" pitchFamily="34" charset="0"/>
                <a:ea typeface="Arial"/>
                <a:cs typeface="Tahoma" panose="020B0604030504040204" pitchFamily="34" charset="0"/>
                <a:sym typeface="Palatino Linotype" charset="0"/>
              </a:rPr>
              <a:t>Innovation</a:t>
            </a:r>
          </a:p>
        </p:txBody>
      </p:sp>
      <p:sp>
        <p:nvSpPr>
          <p:cNvPr id="7" name="Rectangle 3"/>
          <p:cNvSpPr>
            <a:spLocks/>
          </p:cNvSpPr>
          <p:nvPr/>
        </p:nvSpPr>
        <p:spPr bwMode="auto">
          <a:xfrm>
            <a:off x="7440394" y="1782202"/>
            <a:ext cx="141224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panose="020B0503030403020204" pitchFamily="34" charset="0"/>
                <a:ea typeface="Arial"/>
                <a:cs typeface="Tahoma" panose="020B0604030504040204" pitchFamily="34" charset="0"/>
                <a:sym typeface="Palatino Linotype" charset="0"/>
              </a:rPr>
              <a:t>Productivity</a:t>
            </a:r>
          </a:p>
        </p:txBody>
      </p:sp>
      <p:sp>
        <p:nvSpPr>
          <p:cNvPr id="8" name="Rectangle 3"/>
          <p:cNvSpPr>
            <a:spLocks/>
          </p:cNvSpPr>
          <p:nvPr/>
        </p:nvSpPr>
        <p:spPr bwMode="auto">
          <a:xfrm>
            <a:off x="6286891" y="2172451"/>
            <a:ext cx="137058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panose="020B0503030403020204" pitchFamily="34" charset="0"/>
                <a:ea typeface="Arial"/>
                <a:cs typeface="Tahoma" panose="020B0604030504040204" pitchFamily="34" charset="0"/>
                <a:sym typeface="Palatino Linotype" charset="0"/>
              </a:rPr>
              <a:t>Retention</a:t>
            </a:r>
          </a:p>
        </p:txBody>
      </p:sp>
      <p:sp>
        <p:nvSpPr>
          <p:cNvPr id="10" name="Rectangle 3"/>
          <p:cNvSpPr>
            <a:spLocks/>
          </p:cNvSpPr>
          <p:nvPr/>
        </p:nvSpPr>
        <p:spPr bwMode="auto">
          <a:xfrm>
            <a:off x="5000118" y="2357500"/>
            <a:ext cx="128677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panose="020B0503030403020204" pitchFamily="34" charset="0"/>
                <a:ea typeface="Arial"/>
                <a:cs typeface="Tahoma" panose="020B0604030504040204" pitchFamily="34" charset="0"/>
                <a:sym typeface="Palatino Linotype" charset="0"/>
              </a:rPr>
              <a:t>Morale</a:t>
            </a:r>
          </a:p>
        </p:txBody>
      </p:sp>
      <p:sp>
        <p:nvSpPr>
          <p:cNvPr id="11" name="Rectangle 3"/>
          <p:cNvSpPr>
            <a:spLocks/>
          </p:cNvSpPr>
          <p:nvPr/>
        </p:nvSpPr>
        <p:spPr bwMode="auto">
          <a:xfrm>
            <a:off x="4201822" y="3881119"/>
            <a:ext cx="61555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panose="020B0503030403020204" pitchFamily="34" charset="0"/>
                <a:ea typeface="Arial"/>
                <a:cs typeface="Tahoma" panose="020B0604030504040204" pitchFamily="34" charset="0"/>
                <a:sym typeface="Palatino Linotype" charset="0"/>
              </a:rPr>
              <a:t>Costs</a:t>
            </a:r>
          </a:p>
        </p:txBody>
      </p:sp>
      <p:sp>
        <p:nvSpPr>
          <p:cNvPr id="12" name="Rectangle 3"/>
          <p:cNvSpPr>
            <a:spLocks/>
          </p:cNvSpPr>
          <p:nvPr/>
        </p:nvSpPr>
        <p:spPr bwMode="auto">
          <a:xfrm>
            <a:off x="9504473" y="5082283"/>
            <a:ext cx="912109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panose="020B0503030403020204" pitchFamily="34" charset="0"/>
                <a:ea typeface="Arial"/>
                <a:cs typeface="Tahoma" panose="020B0604030504040204" pitchFamily="34" charset="0"/>
                <a:sym typeface="Palatino Linotype" charset="0"/>
              </a:rPr>
              <a:t>Time to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panose="020B0503030403020204" pitchFamily="34" charset="0"/>
                <a:ea typeface="Arial"/>
                <a:cs typeface="Tahoma" panose="020B0604030504040204" pitchFamily="34" charset="0"/>
                <a:sym typeface="Palatino Linotype" charset="0"/>
              </a:rPr>
              <a:t>market</a:t>
            </a:r>
          </a:p>
        </p:txBody>
      </p:sp>
      <p:sp>
        <p:nvSpPr>
          <p:cNvPr id="13" name="Rectangle 3"/>
          <p:cNvSpPr>
            <a:spLocks/>
          </p:cNvSpPr>
          <p:nvPr/>
        </p:nvSpPr>
        <p:spPr bwMode="auto">
          <a:xfrm>
            <a:off x="6605095" y="4352951"/>
            <a:ext cx="110607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panose="020B0503030403020204" pitchFamily="34" charset="0"/>
                <a:ea typeface="Arial"/>
                <a:cs typeface="Tahoma" panose="020B0604030504040204" pitchFamily="34" charset="0"/>
                <a:sym typeface="Palatino Linotype" charset="0"/>
              </a:rPr>
              <a:t>Suspicion</a:t>
            </a:r>
          </a:p>
        </p:txBody>
      </p:sp>
      <p:sp>
        <p:nvSpPr>
          <p:cNvPr id="14" name="Rectangle 3"/>
          <p:cNvSpPr>
            <a:spLocks/>
          </p:cNvSpPr>
          <p:nvPr/>
        </p:nvSpPr>
        <p:spPr bwMode="auto">
          <a:xfrm>
            <a:off x="8054268" y="4777039"/>
            <a:ext cx="989053" cy="317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panose="020B0503030403020204" pitchFamily="34" charset="0"/>
                <a:ea typeface="Arial"/>
                <a:cs typeface="Tahoma" panose="020B0604030504040204" pitchFamily="34" charset="0"/>
                <a:sym typeface="Palatino Linotype" charset="0"/>
              </a:rPr>
              <a:t>Attrition</a:t>
            </a:r>
          </a:p>
        </p:txBody>
      </p:sp>
      <p:sp>
        <p:nvSpPr>
          <p:cNvPr id="15" name="Rectangle 3"/>
          <p:cNvSpPr>
            <a:spLocks/>
          </p:cNvSpPr>
          <p:nvPr/>
        </p:nvSpPr>
        <p:spPr bwMode="auto">
          <a:xfrm>
            <a:off x="10551234" y="5794251"/>
            <a:ext cx="68608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panose="020B0503030403020204" pitchFamily="34" charset="0"/>
                <a:ea typeface="Arial"/>
                <a:cs typeface="Tahoma" panose="020B0604030504040204" pitchFamily="34" charset="0"/>
                <a:sym typeface="Palatino Linotype" charset="0"/>
              </a:rPr>
              <a:t>Stress</a:t>
            </a:r>
          </a:p>
        </p:txBody>
      </p:sp>
      <p:sp>
        <p:nvSpPr>
          <p:cNvPr id="17" name="Rectangle 3"/>
          <p:cNvSpPr>
            <a:spLocks/>
          </p:cNvSpPr>
          <p:nvPr/>
        </p:nvSpPr>
        <p:spPr bwMode="auto">
          <a:xfrm>
            <a:off x="291591" y="3180132"/>
            <a:ext cx="470852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ea typeface="Arial"/>
                <a:cs typeface="Tahoma" panose="020B0604030504040204" pitchFamily="34" charset="0"/>
                <a:sym typeface="Palatino Linotype" charset="0"/>
              </a:rPr>
              <a:t>As trust increases…</a:t>
            </a:r>
          </a:p>
        </p:txBody>
      </p:sp>
      <p:sp>
        <p:nvSpPr>
          <p:cNvPr id="16" name="Rectangle 3"/>
          <p:cNvSpPr>
            <a:spLocks/>
          </p:cNvSpPr>
          <p:nvPr/>
        </p:nvSpPr>
        <p:spPr bwMode="auto">
          <a:xfrm>
            <a:off x="4102436" y="2542549"/>
            <a:ext cx="82554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panose="020B0503030403020204" pitchFamily="34" charset="0"/>
                <a:ea typeface="Arial"/>
                <a:cs typeface="Tahoma" panose="020B0604030504040204" pitchFamily="34" charset="0"/>
                <a:sym typeface="Palatino Linotype" charset="0"/>
              </a:rPr>
              <a:t>Output</a:t>
            </a:r>
          </a:p>
        </p:txBody>
      </p:sp>
      <p:sp>
        <p:nvSpPr>
          <p:cNvPr id="18" name="Rectangle 3"/>
          <p:cNvSpPr>
            <a:spLocks/>
          </p:cNvSpPr>
          <p:nvPr/>
        </p:nvSpPr>
        <p:spPr bwMode="auto">
          <a:xfrm>
            <a:off x="9926041" y="973820"/>
            <a:ext cx="84798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panose="020B0503030403020204" pitchFamily="34" charset="0"/>
                <a:ea typeface="Arial"/>
                <a:cs typeface="Tahoma" panose="020B0604030504040204" pitchFamily="34" charset="0"/>
                <a:sym typeface="Palatino Linotype" charset="0"/>
              </a:rPr>
              <a:t>Loyalty</a:t>
            </a:r>
          </a:p>
        </p:txBody>
      </p:sp>
      <p:sp>
        <p:nvSpPr>
          <p:cNvPr id="19" name="Rectangle 3"/>
          <p:cNvSpPr>
            <a:spLocks/>
          </p:cNvSpPr>
          <p:nvPr/>
        </p:nvSpPr>
        <p:spPr bwMode="auto">
          <a:xfrm>
            <a:off x="10614553" y="569629"/>
            <a:ext cx="99225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panose="020B0503030403020204" pitchFamily="34" charset="0"/>
                <a:ea typeface="Arial"/>
                <a:cs typeface="Tahoma" panose="020B0604030504040204" pitchFamily="34" charset="0"/>
                <a:sym typeface="Palatino Linotype" charset="0"/>
              </a:rPr>
              <a:t>Revenue</a:t>
            </a:r>
          </a:p>
        </p:txBody>
      </p:sp>
      <p:sp>
        <p:nvSpPr>
          <p:cNvPr id="20" name="Rectangle 3"/>
          <p:cNvSpPr>
            <a:spLocks/>
          </p:cNvSpPr>
          <p:nvPr/>
        </p:nvSpPr>
        <p:spPr bwMode="auto">
          <a:xfrm>
            <a:off x="5292566" y="4045174"/>
            <a:ext cx="108523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panose="020B0503030403020204" pitchFamily="34" charset="0"/>
                <a:ea typeface="Arial"/>
                <a:cs typeface="Tahoma" panose="020B0604030504040204" pitchFamily="34" charset="0"/>
                <a:sym typeface="Palatino Linotype" charset="0"/>
              </a:rPr>
              <a:t>Problems</a:t>
            </a:r>
          </a:p>
        </p:txBody>
      </p:sp>
    </p:spTree>
    <p:extLst>
      <p:ext uri="{BB962C8B-B14F-4D97-AF65-F5344CB8AC3E}">
        <p14:creationId xmlns:p14="http://schemas.microsoft.com/office/powerpoint/2010/main" val="37934725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8" grpId="0"/>
      <p:bldP spid="19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3F7A3D5-87F3-4FF1-B251-17C0C3402D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592402">
            <a:off x="8864735" y="394936"/>
            <a:ext cx="2183150" cy="2999404"/>
          </a:xfrm>
          <a:prstGeom prst="rect">
            <a:avLst/>
          </a:prstGeom>
          <a:ln w="19050">
            <a:solidFill>
              <a:schemeClr val="tx2">
                <a:lumMod val="75000"/>
              </a:schemeClr>
            </a:solidFill>
          </a:ln>
        </p:spPr>
      </p:pic>
      <p:pic>
        <p:nvPicPr>
          <p:cNvPr id="10" name="Picture 9" descr="A sign on the side of a mountain&#10;&#10;Description generated with very high confidence">
            <a:extLst>
              <a:ext uri="{FF2B5EF4-FFF2-40B4-BE49-F238E27FC236}">
                <a16:creationId xmlns:a16="http://schemas.microsoft.com/office/drawing/2014/main" id="{631E2CB2-989F-46D1-AD1B-C0FF285378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576531">
            <a:off x="9426141" y="995880"/>
            <a:ext cx="2171942" cy="2818604"/>
          </a:xfrm>
          <a:prstGeom prst="rect">
            <a:avLst/>
          </a:prstGeom>
          <a:ln w="19050">
            <a:solidFill>
              <a:schemeClr val="tx1">
                <a:lumMod val="50000"/>
              </a:schemeClr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4543D5B-BAD8-4DA4-AF13-DB0743CDF0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580950">
            <a:off x="8494810" y="1582363"/>
            <a:ext cx="2163857" cy="2803969"/>
          </a:xfrm>
          <a:prstGeom prst="rect">
            <a:avLst/>
          </a:prstGeom>
          <a:ln w="19050">
            <a:solidFill>
              <a:schemeClr val="bg1">
                <a:lumMod val="50000"/>
                <a:lumOff val="50000"/>
              </a:schemeClr>
            </a:solidFill>
          </a:ln>
        </p:spPr>
      </p:pic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629876D9-F4E6-4677-B1F5-3FB878F873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586869">
            <a:off x="8862807" y="2276128"/>
            <a:ext cx="2182993" cy="2830331"/>
          </a:xfrm>
          <a:prstGeom prst="rect">
            <a:avLst/>
          </a:prstGeom>
          <a:ln w="19050">
            <a:solidFill>
              <a:schemeClr val="bg1">
                <a:lumMod val="50000"/>
                <a:lumOff val="50000"/>
              </a:schemeClr>
            </a:solidFill>
          </a:ln>
        </p:spPr>
      </p:pic>
      <p:pic>
        <p:nvPicPr>
          <p:cNvPr id="4" name="Picture 3" descr="A clock on the front&#10;&#10;Description automatically generated">
            <a:extLst>
              <a:ext uri="{FF2B5EF4-FFF2-40B4-BE49-F238E27FC236}">
                <a16:creationId xmlns:a16="http://schemas.microsoft.com/office/drawing/2014/main" id="{5075AA93-1BD8-4073-8EA9-1E3EA21A1B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563126">
            <a:off x="8000996" y="3076303"/>
            <a:ext cx="2183330" cy="2812012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2093495"/>
            <a:ext cx="7140016" cy="4083468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>
                <a:latin typeface="Tahoma" panose="020B060403050404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A look at the landscape and impact of trust across divisions and around the world.</a:t>
            </a:r>
            <a:endParaRPr lang="en-US" alt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Trust Outlook</a:t>
            </a:r>
          </a:p>
        </p:txBody>
      </p:sp>
      <p:pic>
        <p:nvPicPr>
          <p:cNvPr id="7" name="Picture 6" descr="A picture containing calendar&#10;&#10;Description automatically generated">
            <a:extLst>
              <a:ext uri="{FF2B5EF4-FFF2-40B4-BE49-F238E27FC236}">
                <a16:creationId xmlns:a16="http://schemas.microsoft.com/office/drawing/2014/main" id="{B80C8316-8649-4A1A-8E21-21C29D176E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556" y="3776835"/>
            <a:ext cx="2176715" cy="281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599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1183642" y="1343289"/>
            <a:ext cx="4976204" cy="20512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DC102E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#1 reason</a:t>
            </a:r>
            <a:b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</a:br>
            <a:r>
              <a:rPr kumimoji="0" lang="en-US" sz="3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people want to work </a:t>
            </a:r>
            <a:br>
              <a:rPr kumimoji="0" lang="en-US" sz="3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</a:br>
            <a:r>
              <a:rPr kumimoji="0" lang="en-US" sz="3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for an organization?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j-ea"/>
              <a:cs typeface="+mj-cs"/>
            </a:endParaRPr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0FD7187E-18F4-4669-B6DE-786867AF5908}"/>
              </a:ext>
            </a:extLst>
          </p:cNvPr>
          <p:cNvGraphicFramePr/>
          <p:nvPr/>
        </p:nvGraphicFramePr>
        <p:xfrm>
          <a:off x="6805755" y="1287291"/>
          <a:ext cx="4811762" cy="45235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5" name="Group 14">
            <a:extLst>
              <a:ext uri="{FF2B5EF4-FFF2-40B4-BE49-F238E27FC236}">
                <a16:creationId xmlns:a16="http://schemas.microsoft.com/office/drawing/2014/main" id="{EC23285D-40EF-4B4B-B7F2-F39D2937181B}"/>
              </a:ext>
            </a:extLst>
          </p:cNvPr>
          <p:cNvGrpSpPr/>
          <p:nvPr/>
        </p:nvGrpSpPr>
        <p:grpSpPr>
          <a:xfrm>
            <a:off x="6086896" y="1281319"/>
            <a:ext cx="490259" cy="4226444"/>
            <a:chOff x="6604000" y="762000"/>
            <a:chExt cx="560805" cy="5608320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9556A5D-8FAE-4BBF-980C-4403E1463B23}"/>
                </a:ext>
              </a:extLst>
            </p:cNvPr>
            <p:cNvCxnSpPr/>
            <p:nvPr/>
          </p:nvCxnSpPr>
          <p:spPr bwMode="auto">
            <a:xfrm flipH="1" flipV="1">
              <a:off x="7162800" y="762000"/>
              <a:ext cx="2005" cy="5608320"/>
            </a:xfrm>
            <a:prstGeom prst="line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B228801-3984-40E5-91BF-D0E15DEA93E0}"/>
                </a:ext>
              </a:extLst>
            </p:cNvPr>
            <p:cNvCxnSpPr/>
            <p:nvPr/>
          </p:nvCxnSpPr>
          <p:spPr bwMode="auto">
            <a:xfrm>
              <a:off x="6604000" y="3566160"/>
              <a:ext cx="558800" cy="0"/>
            </a:xfrm>
            <a:prstGeom prst="line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17BFD162-24A0-4A33-B556-08D81912A39B}"/>
              </a:ext>
            </a:extLst>
          </p:cNvPr>
          <p:cNvSpPr txBox="1">
            <a:spLocks/>
          </p:cNvSpPr>
          <p:nvPr/>
        </p:nvSpPr>
        <p:spPr>
          <a:xfrm>
            <a:off x="1183642" y="3670530"/>
            <a:ext cx="4976204" cy="18372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Trusted </a:t>
            </a:r>
            <a:b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</a:b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Leadership!</a:t>
            </a:r>
            <a:b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Arial"/>
                <a:cs typeface="Arial"/>
                <a:sym typeface="Tahoma" charset="0"/>
              </a:rPr>
              <a:t>-Trust Outlook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®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 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Arial"/>
                <a:cs typeface="Arial"/>
                <a:sym typeface="Tahoma" charset="0"/>
              </a:rPr>
              <a:t>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06675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1E312B8-0B8F-4E91-94BD-3A2F79D8E5D6}"/>
              </a:ext>
            </a:extLst>
          </p:cNvPr>
          <p:cNvSpPr txBox="1"/>
          <p:nvPr/>
        </p:nvSpPr>
        <p:spPr>
          <a:xfrm>
            <a:off x="4324350" y="6120268"/>
            <a:ext cx="3543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  <a:lumOff val="35000"/>
                  </a:srgbClr>
                </a:solidFill>
                <a:effectLst/>
                <a:uLnTx/>
                <a:uFillTx/>
                <a:latin typeface="Tahoma"/>
                <a:ea typeface="Arial"/>
                <a:cs typeface="Arial"/>
                <a:sym typeface="Tahoma" charset="0"/>
              </a:rPr>
              <a:t>The 2019 Trust Outlook™ 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1303956" y="1468180"/>
            <a:ext cx="5313411" cy="42107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DC102E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9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out of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DC102E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10</a:t>
            </a:r>
            <a:b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</a:b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Americans would</a:t>
            </a:r>
            <a:b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</a:b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C102E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not refer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the products or services of an organization they don’t trust.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Arial"/>
                <a:cs typeface="Arial"/>
                <a:sym typeface="Tahoma" charset="0"/>
              </a:rPr>
              <a:t>-Trust Outlook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®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 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Arial"/>
                <a:cs typeface="Arial"/>
                <a:sym typeface="Tahoma" charset="0"/>
              </a:rPr>
              <a:t>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j-ea"/>
              <a:cs typeface="+mj-cs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C23285D-40EF-4B4B-B7F2-F39D2937181B}"/>
              </a:ext>
            </a:extLst>
          </p:cNvPr>
          <p:cNvGrpSpPr/>
          <p:nvPr/>
        </p:nvGrpSpPr>
        <p:grpSpPr>
          <a:xfrm>
            <a:off x="6893399" y="1472972"/>
            <a:ext cx="490259" cy="4234624"/>
            <a:chOff x="6604000" y="762000"/>
            <a:chExt cx="560805" cy="5608320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B9556A5D-8FAE-4BBF-980C-4403E1463B23}"/>
                </a:ext>
              </a:extLst>
            </p:cNvPr>
            <p:cNvCxnSpPr/>
            <p:nvPr/>
          </p:nvCxnSpPr>
          <p:spPr bwMode="auto">
            <a:xfrm flipH="1" flipV="1">
              <a:off x="7162800" y="762000"/>
              <a:ext cx="2005" cy="5608320"/>
            </a:xfrm>
            <a:prstGeom prst="lin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B228801-3984-40E5-91BF-D0E15DEA93E0}"/>
                </a:ext>
              </a:extLst>
            </p:cNvPr>
            <p:cNvCxnSpPr/>
            <p:nvPr/>
          </p:nvCxnSpPr>
          <p:spPr bwMode="auto">
            <a:xfrm>
              <a:off x="6604000" y="3566160"/>
              <a:ext cx="558800" cy="0"/>
            </a:xfrm>
            <a:prstGeom prst="lin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33" name="Group 32"/>
          <p:cNvGrpSpPr/>
          <p:nvPr/>
        </p:nvGrpSpPr>
        <p:grpSpPr>
          <a:xfrm>
            <a:off x="8267844" y="1122598"/>
            <a:ext cx="641117" cy="898710"/>
            <a:chOff x="10118558" y="1384275"/>
            <a:chExt cx="986589" cy="1382988"/>
          </a:xfrm>
        </p:grpSpPr>
        <p:sp>
          <p:nvSpPr>
            <p:cNvPr id="34" name="Rounded Rectangle 33"/>
            <p:cNvSpPr/>
            <p:nvPr/>
          </p:nvSpPr>
          <p:spPr>
            <a:xfrm>
              <a:off x="10118558" y="2106168"/>
              <a:ext cx="986589" cy="661095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10293016" y="1384275"/>
              <a:ext cx="637674" cy="63767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9310581" y="1122598"/>
            <a:ext cx="641117" cy="898710"/>
            <a:chOff x="10118558" y="1384275"/>
            <a:chExt cx="986589" cy="1382988"/>
          </a:xfrm>
        </p:grpSpPr>
        <p:sp>
          <p:nvSpPr>
            <p:cNvPr id="64" name="Rounded Rectangle 63"/>
            <p:cNvSpPr/>
            <p:nvPr/>
          </p:nvSpPr>
          <p:spPr>
            <a:xfrm>
              <a:off x="10118558" y="2106168"/>
              <a:ext cx="986589" cy="661095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10293016" y="1384275"/>
              <a:ext cx="637674" cy="63767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10353318" y="1122598"/>
            <a:ext cx="641117" cy="898710"/>
            <a:chOff x="10118558" y="1384275"/>
            <a:chExt cx="986589" cy="1382988"/>
          </a:xfrm>
        </p:grpSpPr>
        <p:sp>
          <p:nvSpPr>
            <p:cNvPr id="67" name="Rounded Rectangle 66"/>
            <p:cNvSpPr/>
            <p:nvPr/>
          </p:nvSpPr>
          <p:spPr>
            <a:xfrm>
              <a:off x="10118558" y="2106168"/>
              <a:ext cx="986589" cy="661095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68" name="Oval 67"/>
            <p:cNvSpPr/>
            <p:nvPr/>
          </p:nvSpPr>
          <p:spPr>
            <a:xfrm>
              <a:off x="10293016" y="1384275"/>
              <a:ext cx="637674" cy="63767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9305282" y="2354417"/>
            <a:ext cx="641117" cy="898710"/>
            <a:chOff x="10118558" y="1384275"/>
            <a:chExt cx="986589" cy="1382988"/>
          </a:xfrm>
        </p:grpSpPr>
        <p:sp>
          <p:nvSpPr>
            <p:cNvPr id="70" name="Rounded Rectangle 69"/>
            <p:cNvSpPr/>
            <p:nvPr/>
          </p:nvSpPr>
          <p:spPr>
            <a:xfrm>
              <a:off x="10118558" y="2106168"/>
              <a:ext cx="986589" cy="661095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71" name="Oval 70"/>
            <p:cNvSpPr/>
            <p:nvPr/>
          </p:nvSpPr>
          <p:spPr>
            <a:xfrm>
              <a:off x="10293016" y="1384275"/>
              <a:ext cx="637674" cy="63767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10348019" y="2354417"/>
            <a:ext cx="641117" cy="898710"/>
            <a:chOff x="10118558" y="1384275"/>
            <a:chExt cx="986589" cy="1382988"/>
          </a:xfrm>
        </p:grpSpPr>
        <p:sp>
          <p:nvSpPr>
            <p:cNvPr id="73" name="Rounded Rectangle 72"/>
            <p:cNvSpPr/>
            <p:nvPr/>
          </p:nvSpPr>
          <p:spPr>
            <a:xfrm>
              <a:off x="10118558" y="2106168"/>
              <a:ext cx="986589" cy="661095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74" name="Oval 73"/>
            <p:cNvSpPr/>
            <p:nvPr/>
          </p:nvSpPr>
          <p:spPr>
            <a:xfrm>
              <a:off x="10293016" y="1384275"/>
              <a:ext cx="637674" cy="63767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8267843" y="2354417"/>
            <a:ext cx="641117" cy="898710"/>
            <a:chOff x="10118558" y="1384275"/>
            <a:chExt cx="986589" cy="1382988"/>
          </a:xfrm>
        </p:grpSpPr>
        <p:sp>
          <p:nvSpPr>
            <p:cNvPr id="79" name="Rounded Rectangle 78"/>
            <p:cNvSpPr/>
            <p:nvPr/>
          </p:nvSpPr>
          <p:spPr>
            <a:xfrm>
              <a:off x="10118558" y="2106168"/>
              <a:ext cx="986589" cy="661095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80" name="Oval 79"/>
            <p:cNvSpPr/>
            <p:nvPr/>
          </p:nvSpPr>
          <p:spPr>
            <a:xfrm>
              <a:off x="10293016" y="1384275"/>
              <a:ext cx="637674" cy="63767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9305281" y="4816938"/>
            <a:ext cx="641117" cy="898710"/>
            <a:chOff x="10118558" y="1384275"/>
            <a:chExt cx="986589" cy="1382988"/>
          </a:xfrm>
          <a:solidFill>
            <a:schemeClr val="bg1">
              <a:lumMod val="85000"/>
            </a:schemeClr>
          </a:solidFill>
        </p:grpSpPr>
        <p:sp>
          <p:nvSpPr>
            <p:cNvPr id="82" name="Rounded Rectangle 81"/>
            <p:cNvSpPr/>
            <p:nvPr/>
          </p:nvSpPr>
          <p:spPr>
            <a:xfrm>
              <a:off x="10118558" y="2106168"/>
              <a:ext cx="986589" cy="66109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83" name="Oval 82"/>
            <p:cNvSpPr/>
            <p:nvPr/>
          </p:nvSpPr>
          <p:spPr>
            <a:xfrm>
              <a:off x="10293016" y="1384275"/>
              <a:ext cx="637674" cy="6376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10347864" y="3590284"/>
            <a:ext cx="641117" cy="898710"/>
            <a:chOff x="10118558" y="1384275"/>
            <a:chExt cx="986589" cy="1382988"/>
          </a:xfrm>
        </p:grpSpPr>
        <p:sp>
          <p:nvSpPr>
            <p:cNvPr id="85" name="Rounded Rectangle 84"/>
            <p:cNvSpPr/>
            <p:nvPr/>
          </p:nvSpPr>
          <p:spPr>
            <a:xfrm>
              <a:off x="10118558" y="2106168"/>
              <a:ext cx="986589" cy="661095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86" name="Oval 85"/>
            <p:cNvSpPr/>
            <p:nvPr/>
          </p:nvSpPr>
          <p:spPr>
            <a:xfrm>
              <a:off x="10293016" y="1384275"/>
              <a:ext cx="637674" cy="63767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8262700" y="3590284"/>
            <a:ext cx="641117" cy="898710"/>
            <a:chOff x="10118558" y="1384275"/>
            <a:chExt cx="986589" cy="1382988"/>
          </a:xfrm>
        </p:grpSpPr>
        <p:sp>
          <p:nvSpPr>
            <p:cNvPr id="88" name="Rounded Rectangle 87"/>
            <p:cNvSpPr/>
            <p:nvPr/>
          </p:nvSpPr>
          <p:spPr>
            <a:xfrm>
              <a:off x="10118558" y="2106168"/>
              <a:ext cx="986589" cy="661095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89" name="Oval 88"/>
            <p:cNvSpPr/>
            <p:nvPr/>
          </p:nvSpPr>
          <p:spPr>
            <a:xfrm>
              <a:off x="10293016" y="1384275"/>
              <a:ext cx="637674" cy="63767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9305282" y="3590284"/>
            <a:ext cx="641117" cy="898710"/>
            <a:chOff x="10118558" y="1384275"/>
            <a:chExt cx="986589" cy="1382988"/>
          </a:xfrm>
        </p:grpSpPr>
        <p:sp>
          <p:nvSpPr>
            <p:cNvPr id="91" name="Rounded Rectangle 90"/>
            <p:cNvSpPr/>
            <p:nvPr/>
          </p:nvSpPr>
          <p:spPr>
            <a:xfrm>
              <a:off x="10118558" y="2106168"/>
              <a:ext cx="986589" cy="661095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92" name="Oval 91"/>
            <p:cNvSpPr/>
            <p:nvPr/>
          </p:nvSpPr>
          <p:spPr>
            <a:xfrm>
              <a:off x="10293016" y="1384275"/>
              <a:ext cx="637674" cy="63767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D4FF9264-16B9-41E9-B2D6-DC1E602700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266" y="866768"/>
            <a:ext cx="4534063" cy="453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63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3E7A4D3-6531-4EC8-8A84-4B577C1C09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92" t="17444" r="28210" b="14887"/>
          <a:stretch/>
        </p:blipFill>
        <p:spPr>
          <a:xfrm flipH="1">
            <a:off x="5259952" y="0"/>
            <a:ext cx="6932048" cy="6858000"/>
          </a:xfrm>
          <a:prstGeom prst="rect">
            <a:avLst/>
          </a:prstGeom>
          <a:noFill/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47C5D81-D3AF-4165-B29A-AF11462AF979}"/>
              </a:ext>
            </a:extLst>
          </p:cNvPr>
          <p:cNvSpPr/>
          <p:nvPr/>
        </p:nvSpPr>
        <p:spPr>
          <a:xfrm>
            <a:off x="5259952" y="0"/>
            <a:ext cx="4421602" cy="6858000"/>
          </a:xfrm>
          <a:prstGeom prst="rect">
            <a:avLst/>
          </a:prstGeom>
          <a:gradFill flip="none" rotWithShape="1">
            <a:gsLst>
              <a:gs pos="11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2F9CBE2-F028-45A5-92F1-C08EAC71A6B7}"/>
              </a:ext>
            </a:extLst>
          </p:cNvPr>
          <p:cNvSpPr/>
          <p:nvPr/>
        </p:nvSpPr>
        <p:spPr>
          <a:xfrm>
            <a:off x="4146165" y="1903235"/>
            <a:ext cx="208903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51937"/>
                </a:solidFill>
                <a:effectLst/>
                <a:uLnTx/>
                <a:uFillTx/>
                <a:latin typeface="Tahoma"/>
                <a:ea typeface="Arial"/>
                <a:cs typeface="Arial"/>
              </a:rPr>
              <a:t>GEN 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66B8F67-698D-41A4-B865-FDEF40397B26}"/>
              </a:ext>
            </a:extLst>
          </p:cNvPr>
          <p:cNvSpPr/>
          <p:nvPr/>
        </p:nvSpPr>
        <p:spPr>
          <a:xfrm>
            <a:off x="4146275" y="1903235"/>
            <a:ext cx="206017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51937"/>
                </a:solidFill>
                <a:effectLst/>
                <a:uLnTx/>
                <a:uFillTx/>
                <a:latin typeface="Tahoma"/>
                <a:ea typeface="Arial"/>
                <a:cs typeface="Arial"/>
              </a:rPr>
              <a:t>GEN Z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B5CA477-6814-4D6B-8C96-8E09302DECDC}"/>
              </a:ext>
            </a:extLst>
          </p:cNvPr>
          <p:cNvSpPr/>
          <p:nvPr/>
        </p:nvSpPr>
        <p:spPr>
          <a:xfrm>
            <a:off x="4097814" y="1913426"/>
            <a:ext cx="33201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51937"/>
                </a:solidFill>
                <a:effectLst/>
                <a:uLnTx/>
                <a:uFillTx/>
                <a:latin typeface="Tahoma"/>
                <a:ea typeface="Arial"/>
                <a:cs typeface="Arial"/>
              </a:rPr>
              <a:t>BOOMERS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888338" y="1316824"/>
            <a:ext cx="10746198" cy="47765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DC102E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Half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of all</a:t>
            </a:r>
            <a:b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</a:b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would work longer hours… </a:t>
            </a:r>
            <a:b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</a:b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be a better team player… </a:t>
            </a:r>
            <a:b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</a:b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be more loyal… </a:t>
            </a:r>
            <a:b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</a:b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IF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 they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trusted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senior leadership more.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Arial"/>
                <a:cs typeface="Arial"/>
                <a:sym typeface="Tahoma" charset="0"/>
              </a:rPr>
              <a:t>-Trust Outlook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®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j-ea"/>
              <a:cs typeface="+mj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55DA6E0-20B1-4F8B-90B6-DC253AE485C7}"/>
              </a:ext>
            </a:extLst>
          </p:cNvPr>
          <p:cNvSpPr/>
          <p:nvPr/>
        </p:nvSpPr>
        <p:spPr>
          <a:xfrm>
            <a:off x="4153505" y="1903235"/>
            <a:ext cx="604684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51937"/>
                </a:solidFill>
                <a:effectLst/>
                <a:uLnTx/>
                <a:uFillTx/>
                <a:latin typeface="Tahoma"/>
                <a:ea typeface="Arial"/>
                <a:cs typeface="Arial"/>
              </a:rPr>
              <a:t>TRADITIONALISTS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117AACF-C1F3-4769-B411-CFAC04C53E89}"/>
              </a:ext>
            </a:extLst>
          </p:cNvPr>
          <p:cNvSpPr/>
          <p:nvPr/>
        </p:nvSpPr>
        <p:spPr>
          <a:xfrm>
            <a:off x="4097814" y="1626488"/>
            <a:ext cx="377539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Arial"/>
                <a:cs typeface="Arial"/>
              </a:rPr>
              <a:t>PEOPLE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94036E-C2CB-48C1-BF30-EED123A14CC8}"/>
              </a:ext>
            </a:extLst>
          </p:cNvPr>
          <p:cNvSpPr/>
          <p:nvPr/>
        </p:nvSpPr>
        <p:spPr>
          <a:xfrm>
            <a:off x="4142232" y="1903236"/>
            <a:ext cx="20986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51937"/>
                </a:solidFill>
                <a:effectLst/>
                <a:uLnTx/>
                <a:uFillTx/>
                <a:latin typeface="Tahoma"/>
                <a:ea typeface="Arial"/>
                <a:cs typeface="Arial"/>
              </a:rPr>
              <a:t>GEN X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7597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6" grpId="0"/>
      <p:bldP spid="16" grpId="1"/>
      <p:bldP spid="9" grpId="0"/>
      <p:bldP spid="8" grpId="0"/>
      <p:bldP spid="8" grpId="1"/>
      <p:bldP spid="12" grpId="0"/>
      <p:bldP spid="10" grpId="0"/>
      <p:bldP spid="10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142479" y="1490367"/>
            <a:ext cx="502362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Arial"/>
                <a:cs typeface="Arial"/>
              </a:rPr>
              <a:t>48%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Arial"/>
                <a:cs typeface="Arial"/>
              </a:rPr>
              <a:t>of all</a:t>
            </a:r>
            <a:b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Arial"/>
                <a:cs typeface="Arial"/>
              </a:rPr>
            </a:b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Arial"/>
                <a:cs typeface="Arial"/>
              </a:rPr>
              <a:t>Americans have </a:t>
            </a:r>
            <a:b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Arial"/>
                <a:cs typeface="Arial"/>
              </a:rPr>
            </a:b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C102E"/>
                </a:solidFill>
                <a:effectLst/>
                <a:uLnTx/>
                <a:uFillTx/>
                <a:latin typeface="Tahoma"/>
                <a:ea typeface="Arial"/>
                <a:cs typeface="Arial"/>
              </a:rPr>
              <a:t>invested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DC102E"/>
                </a:solidFill>
                <a:effectLst/>
                <a:uLnTx/>
                <a:uFillTx/>
                <a:latin typeface="Tahoma"/>
                <a:ea typeface="Arial"/>
                <a:cs typeface="Arial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C102E"/>
                </a:solidFill>
                <a:effectLst/>
                <a:uLnTx/>
                <a:uFillTx/>
                <a:latin typeface="Tahoma"/>
                <a:ea typeface="Arial"/>
                <a:cs typeface="Arial"/>
              </a:rPr>
              <a:t>$1,000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Arial"/>
                <a:cs typeface="Arial"/>
              </a:rPr>
              <a:t>or more based</a:t>
            </a:r>
            <a:b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Arial"/>
                <a:cs typeface="Arial"/>
              </a:rPr>
            </a:b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Arial"/>
                <a:cs typeface="Arial"/>
              </a:rPr>
              <a:t>purely on trust.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Arial"/>
                <a:cs typeface="Arial"/>
                <a:sym typeface="Tahoma" charset="0"/>
              </a:rPr>
              <a:t>-Trust Outlook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®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Arial"/>
                <a:cs typeface="Arial"/>
                <a:sym typeface="Tahoma" charset="0"/>
              </a:rPr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graphicFrame>
        <p:nvGraphicFramePr>
          <p:cNvPr id="11" name="Chart 10"/>
          <p:cNvGraphicFramePr/>
          <p:nvPr/>
        </p:nvGraphicFramePr>
        <p:xfrm>
          <a:off x="7144872" y="1471180"/>
          <a:ext cx="4256053" cy="38592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2" name="Group 11">
            <a:extLst>
              <a:ext uri="{FF2B5EF4-FFF2-40B4-BE49-F238E27FC236}">
                <a16:creationId xmlns:a16="http://schemas.microsoft.com/office/drawing/2014/main" id="{EC23285D-40EF-4B4B-B7F2-F39D2937181B}"/>
              </a:ext>
            </a:extLst>
          </p:cNvPr>
          <p:cNvGrpSpPr/>
          <p:nvPr/>
        </p:nvGrpSpPr>
        <p:grpSpPr>
          <a:xfrm>
            <a:off x="6257800" y="1490367"/>
            <a:ext cx="490259" cy="3870319"/>
            <a:chOff x="6604000" y="762000"/>
            <a:chExt cx="560805" cy="5608320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9556A5D-8FAE-4BBF-980C-4403E1463B23}"/>
                </a:ext>
              </a:extLst>
            </p:cNvPr>
            <p:cNvCxnSpPr/>
            <p:nvPr/>
          </p:nvCxnSpPr>
          <p:spPr bwMode="auto">
            <a:xfrm flipH="1" flipV="1">
              <a:off x="7162800" y="762000"/>
              <a:ext cx="2005" cy="5608320"/>
            </a:xfrm>
            <a:prstGeom prst="lin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B228801-3984-40E5-91BF-D0E15DEA93E0}"/>
                </a:ext>
              </a:extLst>
            </p:cNvPr>
            <p:cNvCxnSpPr/>
            <p:nvPr/>
          </p:nvCxnSpPr>
          <p:spPr bwMode="auto">
            <a:xfrm>
              <a:off x="6604000" y="3566160"/>
              <a:ext cx="558800" cy="0"/>
            </a:xfrm>
            <a:prstGeom prst="lin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333377317"/>
      </p:ext>
    </p:extLst>
  </p:cSld>
  <p:clrMapOvr>
    <a:masterClrMapping/>
  </p:clrMapOvr>
  <p:transition spd="slow"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973112" y="1882967"/>
            <a:ext cx="6252148" cy="3477719"/>
          </a:xfrm>
        </p:spPr>
        <p:txBody>
          <a:bodyPr>
            <a:normAutofit/>
          </a:bodyPr>
          <a:lstStyle/>
          <a:p>
            <a:pPr marL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sz="4400" dirty="0">
                <a:ea typeface="Arial"/>
                <a:cs typeface="Arial"/>
                <a:sym typeface="Tahoma" charset="0"/>
              </a:rPr>
              <a:t>More than </a:t>
            </a:r>
            <a:r>
              <a:rPr lang="en-US" sz="4400" b="1" dirty="0">
                <a:ea typeface="Arial"/>
                <a:cs typeface="Arial"/>
                <a:sym typeface="Tahoma" charset="0"/>
              </a:rPr>
              <a:t>13 million </a:t>
            </a:r>
            <a:r>
              <a:rPr lang="en-US" sz="4400" dirty="0">
                <a:ea typeface="Arial"/>
                <a:cs typeface="Arial"/>
                <a:sym typeface="Tahoma" charset="0"/>
              </a:rPr>
              <a:t>Americans </a:t>
            </a:r>
            <a:r>
              <a:rPr lang="en-US" sz="4400" b="1" dirty="0">
                <a:solidFill>
                  <a:schemeClr val="accent1"/>
                </a:solidFill>
                <a:ea typeface="Arial"/>
                <a:cs typeface="Arial"/>
                <a:sym typeface="Tahoma" charset="0"/>
              </a:rPr>
              <a:t>invested </a:t>
            </a:r>
          </a:p>
          <a:p>
            <a:pPr marL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sz="4400" b="1" dirty="0">
                <a:solidFill>
                  <a:schemeClr val="accent1"/>
                </a:solidFill>
                <a:ea typeface="Arial"/>
                <a:cs typeface="Arial"/>
                <a:sym typeface="Tahoma" charset="0"/>
              </a:rPr>
              <a:t>over $100,000 </a:t>
            </a:r>
          </a:p>
          <a:p>
            <a:pPr marL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sz="4400" dirty="0">
                <a:ea typeface="Arial"/>
                <a:cs typeface="Arial"/>
                <a:sym typeface="Tahoma" charset="0"/>
              </a:rPr>
              <a:t>based </a:t>
            </a:r>
            <a:r>
              <a:rPr lang="en-US" sz="4400" b="1" dirty="0">
                <a:ea typeface="Arial"/>
                <a:cs typeface="Arial"/>
                <a:sym typeface="Tahoma" charset="0"/>
              </a:rPr>
              <a:t>purely on trust.</a:t>
            </a:r>
          </a:p>
          <a:p>
            <a:pPr mar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br>
              <a:rPr lang="en-US" sz="2000" dirty="0"/>
            </a:br>
            <a:r>
              <a:rPr lang="en-US" sz="2000" dirty="0">
                <a:ea typeface="Arial"/>
                <a:cs typeface="Arial"/>
                <a:sym typeface="Tahoma" charset="0"/>
              </a:rPr>
              <a:t>-Trust Outlook</a:t>
            </a:r>
            <a:r>
              <a:rPr lang="en-US" sz="2000" baseline="30000" dirty="0"/>
              <a:t>®</a:t>
            </a:r>
            <a:r>
              <a:rPr lang="en-US" sz="2000" dirty="0"/>
              <a:t> </a:t>
            </a:r>
            <a:r>
              <a:rPr lang="en-US" sz="2000" dirty="0">
                <a:ea typeface="Arial"/>
                <a:cs typeface="Arial"/>
                <a:sym typeface="Tahoma" charset="0"/>
              </a:rPr>
              <a:t> </a:t>
            </a:r>
            <a:endParaRPr lang="en-US" sz="20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C23285D-40EF-4B4B-B7F2-F39D2937181B}"/>
              </a:ext>
            </a:extLst>
          </p:cNvPr>
          <p:cNvGrpSpPr/>
          <p:nvPr/>
        </p:nvGrpSpPr>
        <p:grpSpPr>
          <a:xfrm>
            <a:off x="7264940" y="1505915"/>
            <a:ext cx="490259" cy="3870319"/>
            <a:chOff x="6604000" y="762000"/>
            <a:chExt cx="560805" cy="5608320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9556A5D-8FAE-4BBF-980C-4403E1463B23}"/>
                </a:ext>
              </a:extLst>
            </p:cNvPr>
            <p:cNvCxnSpPr/>
            <p:nvPr/>
          </p:nvCxnSpPr>
          <p:spPr bwMode="auto">
            <a:xfrm flipH="1" flipV="1">
              <a:off x="7162800" y="762000"/>
              <a:ext cx="2005" cy="5608320"/>
            </a:xfrm>
            <a:prstGeom prst="line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B228801-3984-40E5-91BF-D0E15DEA93E0}"/>
                </a:ext>
              </a:extLst>
            </p:cNvPr>
            <p:cNvCxnSpPr/>
            <p:nvPr/>
          </p:nvCxnSpPr>
          <p:spPr bwMode="auto">
            <a:xfrm>
              <a:off x="6604000" y="3566160"/>
              <a:ext cx="558800" cy="0"/>
            </a:xfrm>
            <a:prstGeom prst="line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2" name="TextBox 1"/>
          <p:cNvSpPr txBox="1"/>
          <p:nvPr/>
        </p:nvSpPr>
        <p:spPr>
          <a:xfrm>
            <a:off x="8711196" y="2177781"/>
            <a:ext cx="4780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$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175225" y="2407586"/>
            <a:ext cx="4780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$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483887" y="2578352"/>
            <a:ext cx="4780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$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683554" y="3053917"/>
            <a:ext cx="4780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$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835093" y="2730970"/>
            <a:ext cx="4780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$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503989" y="2320407"/>
            <a:ext cx="4780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$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956319" y="2730751"/>
            <a:ext cx="4780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$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264981" y="2901517"/>
            <a:ext cx="4780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$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464648" y="3377082"/>
            <a:ext cx="4780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$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616187" y="3054135"/>
            <a:ext cx="4780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$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270565" y="3053917"/>
            <a:ext cx="4780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$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722895" y="3464261"/>
            <a:ext cx="4780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$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931546" y="2925708"/>
            <a:ext cx="4780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$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098877" y="3523694"/>
            <a:ext cx="4780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$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382763" y="3787645"/>
            <a:ext cx="4780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$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051659" y="3377082"/>
            <a:ext cx="4780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$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503989" y="3787426"/>
            <a:ext cx="4780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$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812651" y="3958192"/>
            <a:ext cx="4780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$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674055" y="4174234"/>
            <a:ext cx="4780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$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163857" y="4110810"/>
            <a:ext cx="4780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$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0066191" y="1902213"/>
            <a:ext cx="4780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$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146588" y="1902214"/>
            <a:ext cx="4780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$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512406" y="2061103"/>
            <a:ext cx="4780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$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712073" y="2536668"/>
            <a:ext cx="4780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$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9863612" y="2213721"/>
            <a:ext cx="4780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$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0438182" y="3722206"/>
            <a:ext cx="4780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$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0644706" y="2042955"/>
            <a:ext cx="4780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$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0293500" y="2384268"/>
            <a:ext cx="4780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$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0493167" y="2859833"/>
            <a:ext cx="4780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$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0644706" y="2536886"/>
            <a:ext cx="4780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$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299084" y="2536668"/>
            <a:ext cx="4780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$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0123434" y="3224463"/>
            <a:ext cx="4780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$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9259743" y="3593343"/>
            <a:ext cx="4780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$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0821931" y="3631081"/>
            <a:ext cx="4780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$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0080178" y="2859833"/>
            <a:ext cx="4780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$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0532508" y="3270177"/>
            <a:ext cx="4780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$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9841170" y="3440943"/>
            <a:ext cx="4780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$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0040837" y="3916508"/>
            <a:ext cx="4780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$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0192376" y="3593561"/>
            <a:ext cx="4780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$</a:t>
            </a:r>
          </a:p>
        </p:txBody>
      </p:sp>
    </p:spTree>
    <p:extLst>
      <p:ext uri="{BB962C8B-B14F-4D97-AF65-F5344CB8AC3E}">
        <p14:creationId xmlns:p14="http://schemas.microsoft.com/office/powerpoint/2010/main" val="3390130237"/>
      </p:ext>
    </p:extLst>
  </p:cSld>
  <p:clrMapOvr>
    <a:masterClrMapping/>
  </p:clrMapOvr>
  <p:transition spd="slow"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 txBox="1">
            <a:spLocks/>
          </p:cNvSpPr>
          <p:nvPr/>
        </p:nvSpPr>
        <p:spPr>
          <a:xfrm>
            <a:off x="1300780" y="1329788"/>
            <a:ext cx="5313411" cy="45340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DC102E"/>
                </a:solidFill>
                <a:latin typeface="Tahoma"/>
              </a:rPr>
              <a:t>#1 way </a:t>
            </a:r>
            <a:br>
              <a:rPr lang="en-US" dirty="0">
                <a:solidFill>
                  <a:srgbClr val="DC102E"/>
                </a:solidFill>
                <a:latin typeface="Tahoma"/>
              </a:rPr>
            </a:br>
            <a:r>
              <a:rPr lang="en-US" sz="4800" b="0" dirty="0">
                <a:solidFill>
                  <a:schemeClr val="tx1"/>
                </a:solidFill>
                <a:latin typeface="Tahoma"/>
              </a:rPr>
              <a:t>to</a:t>
            </a:r>
            <a:r>
              <a:rPr lang="en-US" sz="4400" b="0" dirty="0">
                <a:solidFill>
                  <a:schemeClr val="tx1"/>
                </a:solidFill>
                <a:latin typeface="Tahoma"/>
              </a:rPr>
              <a:t> </a:t>
            </a:r>
            <a:r>
              <a:rPr lang="en-US" sz="4800" b="0" dirty="0">
                <a:solidFill>
                  <a:schemeClr val="tx1"/>
                </a:solidFill>
                <a:latin typeface="Tahoma"/>
              </a:rPr>
              <a:t>influence people changing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opinions?</a:t>
            </a:r>
            <a:endParaRPr lang="en-US" sz="4400" b="0" dirty="0">
              <a:solidFill>
                <a:prstClr val="black"/>
              </a:solidFill>
              <a:latin typeface="Tahoma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prstClr val="black"/>
                </a:solidFill>
                <a:latin typeface="Tahoma"/>
              </a:rPr>
              <a:t>Trusted Relationships!</a:t>
            </a:r>
            <a:b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Arial"/>
                <a:cs typeface="Arial"/>
                <a:sym typeface="Tahoma" charset="0"/>
              </a:rPr>
              <a:t>-Trust Outlook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®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 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Arial"/>
                <a:cs typeface="Arial"/>
                <a:sym typeface="Tahoma" charset="0"/>
              </a:rPr>
              <a:t>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j-ea"/>
              <a:cs typeface="+mj-cs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C23285D-40EF-4B4B-B7F2-F39D2937181B}"/>
              </a:ext>
            </a:extLst>
          </p:cNvPr>
          <p:cNvGrpSpPr/>
          <p:nvPr/>
        </p:nvGrpSpPr>
        <p:grpSpPr>
          <a:xfrm>
            <a:off x="6893399" y="1472972"/>
            <a:ext cx="490259" cy="4234624"/>
            <a:chOff x="6604000" y="762000"/>
            <a:chExt cx="560805" cy="5608320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B9556A5D-8FAE-4BBF-980C-4403E1463B23}"/>
                </a:ext>
              </a:extLst>
            </p:cNvPr>
            <p:cNvCxnSpPr/>
            <p:nvPr/>
          </p:nvCxnSpPr>
          <p:spPr bwMode="auto">
            <a:xfrm flipH="1" flipV="1">
              <a:off x="7162800" y="762000"/>
              <a:ext cx="2005" cy="5608320"/>
            </a:xfrm>
            <a:prstGeom prst="lin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B228801-3984-40E5-91BF-D0E15DEA93E0}"/>
                </a:ext>
              </a:extLst>
            </p:cNvPr>
            <p:cNvCxnSpPr/>
            <p:nvPr/>
          </p:nvCxnSpPr>
          <p:spPr bwMode="auto">
            <a:xfrm>
              <a:off x="6604000" y="3566160"/>
              <a:ext cx="558800" cy="0"/>
            </a:xfrm>
            <a:prstGeom prst="lin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aphicFrame>
        <p:nvGraphicFramePr>
          <p:cNvPr id="62" name="Chart 61">
            <a:extLst>
              <a:ext uri="{FF2B5EF4-FFF2-40B4-BE49-F238E27FC236}">
                <a16:creationId xmlns:a16="http://schemas.microsoft.com/office/drawing/2014/main" id="{659A19A8-5678-4E9F-A84E-5A64EA4482A4}"/>
              </a:ext>
            </a:extLst>
          </p:cNvPr>
          <p:cNvGraphicFramePr/>
          <p:nvPr/>
        </p:nvGraphicFramePr>
        <p:xfrm>
          <a:off x="7518498" y="1660677"/>
          <a:ext cx="4256053" cy="38592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5" name="TextBox 74">
            <a:extLst>
              <a:ext uri="{FF2B5EF4-FFF2-40B4-BE49-F238E27FC236}">
                <a16:creationId xmlns:a16="http://schemas.microsoft.com/office/drawing/2014/main" id="{5F365759-EEB0-41AA-84DF-FCEFB38C18E7}"/>
              </a:ext>
            </a:extLst>
          </p:cNvPr>
          <p:cNvSpPr txBox="1"/>
          <p:nvPr/>
        </p:nvSpPr>
        <p:spPr>
          <a:xfrm>
            <a:off x="8551091" y="3128618"/>
            <a:ext cx="219086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>
                <a:solidFill>
                  <a:srgbClr val="DA021E"/>
                </a:solidFill>
                <a:latin typeface="Tahoma"/>
                <a:ea typeface="+mj-ea"/>
                <a:cs typeface="+mj-cs"/>
              </a:rPr>
              <a:t>64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DA021E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%</a:t>
            </a:r>
            <a:b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DA021E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</a:b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DA021E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Trusted Relationship</a:t>
            </a:r>
            <a:endParaRPr lang="en-US" b="1">
              <a:solidFill>
                <a:srgbClr val="DA021E"/>
              </a:solidFill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5E143221-CB18-4F16-A07D-45AADE8E445F}"/>
              </a:ext>
            </a:extLst>
          </p:cNvPr>
          <p:cNvSpPr txBox="1"/>
          <p:nvPr/>
        </p:nvSpPr>
        <p:spPr>
          <a:xfrm>
            <a:off x="8831003" y="1907014"/>
            <a:ext cx="8880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10%</a:t>
            </a:r>
            <a:b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</a:b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Social Media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5032B4E7-EE91-4FDA-8077-6EA8712A28EF}"/>
              </a:ext>
            </a:extLst>
          </p:cNvPr>
          <p:cNvSpPr txBox="1"/>
          <p:nvPr/>
        </p:nvSpPr>
        <p:spPr>
          <a:xfrm>
            <a:off x="7867650" y="3105834"/>
            <a:ext cx="8880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26%</a:t>
            </a:r>
            <a:b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</a:b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News Source</a:t>
            </a:r>
          </a:p>
        </p:txBody>
      </p:sp>
    </p:spTree>
    <p:extLst>
      <p:ext uri="{BB962C8B-B14F-4D97-AF65-F5344CB8AC3E}">
        <p14:creationId xmlns:p14="http://schemas.microsoft.com/office/powerpoint/2010/main" val="191669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825470" y="1455780"/>
            <a:ext cx="5270530" cy="394644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E51937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Only 13% 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of people completely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TRUST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 their current employer. </a:t>
            </a:r>
            <a:b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</a:br>
            <a:b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Arial"/>
                <a:cs typeface="Arial"/>
                <a:sym typeface="Tahoma" charset="0"/>
              </a:rPr>
              <a:t>-Trust Outlook</a:t>
            </a:r>
            <a:r>
              <a:rPr kumimoji="0" lang="en-US" sz="16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®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 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Arial"/>
                <a:cs typeface="Arial"/>
                <a:sym typeface="Tahoma" charset="0"/>
              </a:rPr>
              <a:t> 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j-ea"/>
              <a:cs typeface="+mj-cs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948353" y="931081"/>
            <a:ext cx="524530" cy="4995838"/>
            <a:chOff x="7848088" y="927652"/>
            <a:chExt cx="524530" cy="4995838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8372618" y="927652"/>
              <a:ext cx="0" cy="499583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7848088" y="3451657"/>
              <a:ext cx="52453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E1EF101D-C297-4C32-92D2-D0AC00A5CAF6}"/>
              </a:ext>
            </a:extLst>
          </p:cNvPr>
          <p:cNvSpPr/>
          <p:nvPr/>
        </p:nvSpPr>
        <p:spPr>
          <a:xfrm>
            <a:off x="9344483" y="1067003"/>
            <a:ext cx="8194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Arial"/>
                <a:cs typeface="Arial"/>
              </a:rPr>
              <a:t>92%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355F55DC-8419-43BE-AB21-5230C5C0F335}"/>
              </a:ext>
            </a:extLst>
          </p:cNvPr>
          <p:cNvGraphicFramePr/>
          <p:nvPr/>
        </p:nvGraphicFramePr>
        <p:xfrm>
          <a:off x="6853101" y="1957714"/>
          <a:ext cx="4982763" cy="29425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5508402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D104EB0-9EF7-4A37-8B07-B404A3EC9372}"/>
              </a:ext>
            </a:extLst>
          </p:cNvPr>
          <p:cNvSpPr txBox="1"/>
          <p:nvPr/>
        </p:nvSpPr>
        <p:spPr>
          <a:xfrm>
            <a:off x="2358257" y="1326776"/>
            <a:ext cx="747546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Tahoma"/>
                <a:ea typeface="ヒラギノ角ゴ ProN W3"/>
                <a:cs typeface="+mn-cs"/>
              </a:rPr>
              <a:t>#1 question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ヒラギノ角ゴ ProN W3"/>
                <a:cs typeface="+mn-cs"/>
              </a:rPr>
              <a:t>everyone is asking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ヒラギノ角ゴ ProN W3"/>
                <a:cs typeface="+mn-cs"/>
              </a:rPr>
              <a:t>about you…..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8F8942B-A155-C048-895E-AD8C70F1DF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27383">
            <a:off x="5380425" y="3884358"/>
            <a:ext cx="1431135" cy="1869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41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0D18236-C8AB-CC40-926F-2C0761BEE2C6}"/>
              </a:ext>
            </a:extLst>
          </p:cNvPr>
          <p:cNvSpPr txBox="1"/>
          <p:nvPr/>
        </p:nvSpPr>
        <p:spPr>
          <a:xfrm>
            <a:off x="3234128" y="2715123"/>
            <a:ext cx="568810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DC102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lack of trust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is your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BIGGEST expense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.</a:t>
            </a:r>
            <a:endParaRPr kumimoji="0" lang="en-US" sz="5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653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79DBC41-C98C-445D-AF94-DEBEA24E0888}"/>
              </a:ext>
            </a:extLst>
          </p:cNvPr>
          <p:cNvGrpSpPr/>
          <p:nvPr/>
        </p:nvGrpSpPr>
        <p:grpSpPr>
          <a:xfrm>
            <a:off x="1" y="2600326"/>
            <a:ext cx="7140819" cy="4257675"/>
            <a:chOff x="1" y="2600326"/>
            <a:chExt cx="7140819" cy="4257675"/>
          </a:xfrm>
        </p:grpSpPr>
        <p:pic>
          <p:nvPicPr>
            <p:cNvPr id="4" name="Picture 3" descr="A pair of white shoes&#10;&#10;Description generated with high confidence">
              <a:extLst>
                <a:ext uri="{FF2B5EF4-FFF2-40B4-BE49-F238E27FC236}">
                  <a16:creationId xmlns:a16="http://schemas.microsoft.com/office/drawing/2014/main" id="{6FD8A1B0-F88E-4A56-B350-67E30BBD13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25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contrast="24000"/>
                      </a14:imgEffect>
                    </a14:imgLayer>
                  </a14:imgProps>
                </a:ext>
              </a:extLst>
            </a:blip>
            <a:srcRect l="3188" b="19809"/>
            <a:stretch/>
          </p:blipFill>
          <p:spPr>
            <a:xfrm>
              <a:off x="1" y="2600326"/>
              <a:ext cx="7140818" cy="4257674"/>
            </a:xfrm>
            <a:prstGeom prst="rect">
              <a:avLst/>
            </a:prstGeom>
            <a:ln>
              <a:noFill/>
            </a:ln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2CD0F8E-529B-4475-9B66-7963AD377F46}"/>
                </a:ext>
              </a:extLst>
            </p:cNvPr>
            <p:cNvSpPr/>
            <p:nvPr/>
          </p:nvSpPr>
          <p:spPr>
            <a:xfrm>
              <a:off x="2" y="2600326"/>
              <a:ext cx="7140818" cy="2447924"/>
            </a:xfrm>
            <a:prstGeom prst="rect">
              <a:avLst/>
            </a:prstGeom>
            <a:gradFill flip="none" rotWithShape="1">
              <a:gsLst>
                <a:gs pos="0">
                  <a:srgbClr val="FFFFFF">
                    <a:alpha val="0"/>
                  </a:srgbClr>
                </a:gs>
                <a:gs pos="100000">
                  <a:schemeClr val="bg1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61291DA-B75A-4B1D-B74D-C5D3138211AC}"/>
                </a:ext>
              </a:extLst>
            </p:cNvPr>
            <p:cNvSpPr/>
            <p:nvPr/>
          </p:nvSpPr>
          <p:spPr>
            <a:xfrm rot="5400000">
              <a:off x="3737097" y="3454279"/>
              <a:ext cx="4257674" cy="2549769"/>
            </a:xfrm>
            <a:prstGeom prst="rect">
              <a:avLst/>
            </a:prstGeom>
            <a:gradFill flip="none" rotWithShape="1">
              <a:gsLst>
                <a:gs pos="0">
                  <a:srgbClr val="FFFFFF">
                    <a:alpha val="0"/>
                  </a:srgbClr>
                </a:gs>
                <a:gs pos="100000">
                  <a:schemeClr val="bg1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2E67649-4F1D-48B1-ABD4-7056EBDEBF18}"/>
              </a:ext>
            </a:extLst>
          </p:cNvPr>
          <p:cNvSpPr txBox="1"/>
          <p:nvPr/>
        </p:nvSpPr>
        <p:spPr>
          <a:xfrm>
            <a:off x="1323976" y="631418"/>
            <a:ext cx="10439401" cy="3087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Garamond"/>
              </a:rPr>
              <a:t>What is a lack of trust </a:t>
            </a:r>
            <a:r>
              <a:rPr kumimoji="0" lang="en-US" sz="6600" b="1" i="0" u="none" strike="noStrike" kern="1200" cap="none" spc="-150" normalizeH="0" baseline="0" noProof="0" dirty="0">
                <a:ln>
                  <a:noFill/>
                </a:ln>
                <a:solidFill>
                  <a:srgbClr val="DC102E"/>
                </a:solidFill>
                <a:effectLst/>
                <a:uLnTx/>
                <a:uFillTx/>
                <a:latin typeface="Tahoma"/>
                <a:ea typeface="+mn-ea"/>
                <a:cs typeface="Garamond"/>
              </a:rPr>
              <a:t>costing </a:t>
            </a:r>
            <a:r>
              <a:rPr kumimoji="0" lang="en-US" sz="66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Garamond"/>
              </a:rPr>
              <a:t>your team?</a:t>
            </a:r>
          </a:p>
          <a:p>
            <a:pPr marL="0" marR="0" lvl="0" indent="0" algn="r" defTabSz="914400" rtl="0" eaLnBrk="1" fontAlgn="auto" latinLnBrk="0" hangingPunct="1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-1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906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221FEDC-AAB3-40FB-A8AF-6F3E41BAFD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407" y="3566160"/>
            <a:ext cx="3098327" cy="2888490"/>
          </a:xfrm>
          <a:prstGeom prst="rect">
            <a:avLst/>
          </a:prstGeom>
          <a:noFill/>
          <a:ln>
            <a:noFill/>
          </a:ln>
        </p:spPr>
      </p:pic>
      <p:sp>
        <p:nvSpPr>
          <p:cNvPr id="15364" name="Rectangle 4"/>
          <p:cNvSpPr>
            <a:spLocks/>
          </p:cNvSpPr>
          <p:nvPr/>
        </p:nvSpPr>
        <p:spPr bwMode="auto">
          <a:xfrm>
            <a:off x="1416222" y="1347179"/>
            <a:ext cx="462145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575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7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Arial"/>
                <a:cs typeface="Tahoma" panose="020B0604030504040204" pitchFamily="34" charset="0"/>
                <a:sym typeface="Palatino Linotype" charset="0"/>
              </a:rPr>
              <a:t>PILLARS</a:t>
            </a:r>
            <a:r>
              <a:rPr kumimoji="0" lang="en-US" sz="6000" b="1" i="0" u="none" strike="noStrike" kern="1200" cap="none" spc="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Arial"/>
                <a:cs typeface="Tahoma" panose="020B0604030504040204" pitchFamily="34" charset="0"/>
                <a:sym typeface="Palatino Linotype" charset="0"/>
              </a:rPr>
              <a:t> </a:t>
            </a:r>
            <a:r>
              <a:rPr kumimoji="0" lang="en-US" sz="4000" b="1" i="0" u="none" strike="noStrike" kern="1200" cap="none" spc="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Arial"/>
                <a:cs typeface="Tahoma" panose="020B0604030504040204" pitchFamily="34" charset="0"/>
                <a:sym typeface="Palatino Linotype" charset="0"/>
              </a:rPr>
              <a:t>of</a:t>
            </a:r>
            <a:r>
              <a:rPr kumimoji="0" lang="en-US" sz="5400" b="1" i="0" u="none" strike="noStrike" kern="1200" cap="none" spc="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Arial"/>
                <a:cs typeface="Tahoma" panose="020B0604030504040204" pitchFamily="34" charset="0"/>
                <a:sym typeface="Palatino Linotype" charset="0"/>
              </a:rPr>
              <a:t> </a:t>
            </a:r>
          </a:p>
        </p:txBody>
      </p:sp>
      <p:sp>
        <p:nvSpPr>
          <p:cNvPr id="15365" name="Rectangle 5"/>
          <p:cNvSpPr>
            <a:spLocks/>
          </p:cNvSpPr>
          <p:nvPr/>
        </p:nvSpPr>
        <p:spPr bwMode="auto">
          <a:xfrm>
            <a:off x="1408729" y="2138817"/>
            <a:ext cx="4466998" cy="960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575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650" normalizeH="0" baseline="0" noProof="0" dirty="0">
                <a:ln>
                  <a:noFill/>
                </a:ln>
                <a:solidFill>
                  <a:srgbClr val="E51937"/>
                </a:solidFill>
                <a:effectLst/>
                <a:uLnTx/>
                <a:uFillTx/>
                <a:latin typeface="Tahoma"/>
                <a:ea typeface="Arial"/>
                <a:cs typeface="Tahoma" panose="020B0604030504040204" pitchFamily="34" charset="0"/>
                <a:sym typeface="Palatino Linotype" charset="0"/>
              </a:rPr>
              <a:t>TRUST</a:t>
            </a:r>
          </a:p>
        </p:txBody>
      </p:sp>
      <p:sp>
        <p:nvSpPr>
          <p:cNvPr id="7" name="Rectangle 2"/>
          <p:cNvSpPr>
            <a:spLocks/>
          </p:cNvSpPr>
          <p:nvPr/>
        </p:nvSpPr>
        <p:spPr bwMode="auto">
          <a:xfrm>
            <a:off x="8289925" y="903650"/>
            <a:ext cx="3550975" cy="5266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SzTx/>
              <a:buFontTx/>
              <a:buNone/>
              <a:tabLst>
                <a:tab pos="231775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Arial"/>
                <a:cs typeface="Tahoma" panose="020B0604030504040204" pitchFamily="34" charset="0"/>
                <a:sym typeface="Palatino Linotype" charset="0"/>
              </a:rPr>
              <a:t>CLARITY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SzTx/>
              <a:buFontTx/>
              <a:buNone/>
              <a:tabLst>
                <a:tab pos="566738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Arial"/>
                <a:cs typeface="Tahoma" panose="020B0604030504040204" pitchFamily="34" charset="0"/>
                <a:sym typeface="Palatino Linotype" charset="0"/>
              </a:rPr>
              <a:t>COMPASSION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SzTx/>
              <a:buFontTx/>
              <a:buNone/>
              <a:tabLst>
                <a:tab pos="566738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Arial"/>
                <a:cs typeface="Tahoma" panose="020B0604030504040204" pitchFamily="34" charset="0"/>
                <a:sym typeface="Palatino Linotype" charset="0"/>
              </a:rPr>
              <a:t>CHARACTER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SzTx/>
              <a:buFontTx/>
              <a:buNone/>
              <a:tabLst>
                <a:tab pos="566738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Arial"/>
                <a:cs typeface="Tahoma" panose="020B0604030504040204" pitchFamily="34" charset="0"/>
                <a:sym typeface="Palatino Linotype" charset="0"/>
              </a:rPr>
              <a:t>COMPETENCY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SzTx/>
              <a:buFontTx/>
              <a:buNone/>
              <a:tabLst>
                <a:tab pos="566738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Arial"/>
                <a:cs typeface="Tahoma" panose="020B0604030504040204" pitchFamily="34" charset="0"/>
                <a:sym typeface="Palatino Linotype" charset="0"/>
              </a:rPr>
              <a:t>COMMITMENT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SzTx/>
              <a:buFontTx/>
              <a:buNone/>
              <a:tabLst>
                <a:tab pos="566738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Arial"/>
                <a:cs typeface="Tahoma" panose="020B0604030504040204" pitchFamily="34" charset="0"/>
                <a:sym typeface="Palatino Linotype" charset="0"/>
              </a:rPr>
              <a:t>CONNECTION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SzTx/>
              <a:buFontTx/>
              <a:buNone/>
              <a:tabLst>
                <a:tab pos="566738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Arial"/>
                <a:cs typeface="Tahoma" panose="020B0604030504040204" pitchFamily="34" charset="0"/>
                <a:sym typeface="Palatino Linotype" charset="0"/>
              </a:rPr>
              <a:t>CONTRIBUTION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SzTx/>
              <a:buFontTx/>
              <a:buNone/>
              <a:tabLst>
                <a:tab pos="566738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Arial"/>
                <a:cs typeface="Tahoma" panose="020B0604030504040204" pitchFamily="34" charset="0"/>
                <a:sym typeface="Palatino Linotype" charset="0"/>
              </a:rPr>
              <a:t>CONSISTENCY</a:t>
            </a:r>
          </a:p>
        </p:txBody>
      </p:sp>
      <p:sp>
        <p:nvSpPr>
          <p:cNvPr id="6" name="Rectangle 2"/>
          <p:cNvSpPr>
            <a:spLocks/>
          </p:cNvSpPr>
          <p:nvPr/>
        </p:nvSpPr>
        <p:spPr bwMode="auto">
          <a:xfrm>
            <a:off x="5508847" y="903650"/>
            <a:ext cx="2375965" cy="5266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SzTx/>
              <a:buFontTx/>
              <a:buNone/>
              <a:tabLst>
                <a:tab pos="231775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Arial"/>
                <a:cs typeface="Tahoma" panose="020B0604030504040204" pitchFamily="34" charset="0"/>
                <a:sym typeface="Palatino Linotype" charset="0"/>
              </a:rPr>
              <a:t>1</a:t>
            </a:r>
          </a:p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SzTx/>
              <a:buFontTx/>
              <a:buNone/>
              <a:tabLst>
                <a:tab pos="231775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Arial"/>
                <a:cs typeface="Tahoma" panose="020B0604030504040204" pitchFamily="34" charset="0"/>
                <a:sym typeface="Palatino Linotype" charset="0"/>
              </a:rPr>
              <a:t>2</a:t>
            </a:r>
          </a:p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SzTx/>
              <a:buFontTx/>
              <a:buNone/>
              <a:tabLst>
                <a:tab pos="231775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Arial"/>
                <a:cs typeface="Tahoma" panose="020B0604030504040204" pitchFamily="34" charset="0"/>
                <a:sym typeface="Palatino Linotype" charset="0"/>
              </a:rPr>
              <a:t>3</a:t>
            </a:r>
          </a:p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SzTx/>
              <a:buFontTx/>
              <a:buNone/>
              <a:tabLst>
                <a:tab pos="231775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Arial"/>
                <a:cs typeface="Tahoma" panose="020B0604030504040204" pitchFamily="34" charset="0"/>
                <a:sym typeface="Palatino Linotype" charset="0"/>
              </a:rPr>
              <a:t>4</a:t>
            </a:r>
          </a:p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SzTx/>
              <a:buFontTx/>
              <a:buNone/>
              <a:tabLst>
                <a:tab pos="231775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Arial"/>
                <a:cs typeface="Tahoma" panose="020B0604030504040204" pitchFamily="34" charset="0"/>
                <a:sym typeface="Palatino Linotype" charset="0"/>
              </a:rPr>
              <a:t>5</a:t>
            </a:r>
          </a:p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SzTx/>
              <a:buFontTx/>
              <a:buNone/>
              <a:tabLst>
                <a:tab pos="231775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Arial"/>
                <a:cs typeface="Tahoma" panose="020B0604030504040204" pitchFamily="34" charset="0"/>
                <a:sym typeface="Palatino Linotype" charset="0"/>
              </a:rPr>
              <a:t>6</a:t>
            </a:r>
          </a:p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SzTx/>
              <a:buFontTx/>
              <a:buNone/>
              <a:tabLst>
                <a:tab pos="231775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Arial"/>
                <a:cs typeface="Tahoma" panose="020B0604030504040204" pitchFamily="34" charset="0"/>
                <a:sym typeface="Palatino Linotype" charset="0"/>
              </a:rPr>
              <a:t>7</a:t>
            </a:r>
          </a:p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SzTx/>
              <a:buFontTx/>
              <a:buNone/>
              <a:tabLst>
                <a:tab pos="231775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Arial"/>
                <a:cs typeface="Tahoma" panose="020B0604030504040204" pitchFamily="34" charset="0"/>
                <a:sym typeface="Palatino Linotype" charset="0"/>
              </a:rPr>
              <a:t>8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6604000" y="762000"/>
            <a:ext cx="560805" cy="5608320"/>
            <a:chOff x="6604000" y="762000"/>
            <a:chExt cx="560805" cy="5608320"/>
          </a:xfrm>
        </p:grpSpPr>
        <p:cxnSp>
          <p:nvCxnSpPr>
            <p:cNvPr id="8" name="Straight Connector 7"/>
            <p:cNvCxnSpPr/>
            <p:nvPr/>
          </p:nvCxnSpPr>
          <p:spPr bwMode="auto">
            <a:xfrm flipH="1" flipV="1">
              <a:off x="7162800" y="762000"/>
              <a:ext cx="2005" cy="5608320"/>
            </a:xfrm>
            <a:prstGeom prst="lin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2" name="Straight Connector 11"/>
            <p:cNvCxnSpPr/>
            <p:nvPr/>
          </p:nvCxnSpPr>
          <p:spPr bwMode="auto">
            <a:xfrm>
              <a:off x="6604000" y="3566160"/>
              <a:ext cx="558800" cy="0"/>
            </a:xfrm>
            <a:prstGeom prst="lin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60714936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6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77ABFC-6C5B-4396-98F3-259A8FF129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95"/>
          <a:stretch/>
        </p:blipFill>
        <p:spPr>
          <a:xfrm>
            <a:off x="0" y="0"/>
            <a:ext cx="7625325" cy="6858000"/>
          </a:xfrm>
          <a:prstGeom prst="rect">
            <a:avLst/>
          </a:prstGeom>
        </p:spPr>
      </p:pic>
      <p:sp>
        <p:nvSpPr>
          <p:cNvPr id="18434" name="Rectangle 2"/>
          <p:cNvSpPr>
            <a:spLocks/>
          </p:cNvSpPr>
          <p:nvPr/>
        </p:nvSpPr>
        <p:spPr bwMode="auto">
          <a:xfrm>
            <a:off x="914400" y="4239618"/>
            <a:ext cx="10686080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575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2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panose="020B0503030403020204" pitchFamily="34" charset="0"/>
                <a:ea typeface="Arial"/>
                <a:cs typeface="Tahoma" panose="020B0604030504040204" pitchFamily="34" charset="0"/>
                <a:sym typeface="Palatino Linotype" charset="0"/>
              </a:rPr>
              <a:t>CLARITY</a:t>
            </a:r>
            <a:endParaRPr kumimoji="0" lang="en-US" sz="11500" b="1" i="0" u="none" strike="noStrike" kern="1200" cap="none" spc="2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yriad Pro" panose="020B0503030403020204" pitchFamily="34" charset="0"/>
              <a:ea typeface="Arial"/>
              <a:cs typeface="Tahoma" panose="020B0604030504040204" pitchFamily="34" charset="0"/>
              <a:sym typeface="Palatino Linotyp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8396689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98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55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0D18236-C8AB-CC40-926F-2C0761BEE2C6}"/>
              </a:ext>
            </a:extLst>
          </p:cNvPr>
          <p:cNvSpPr txBox="1"/>
          <p:nvPr/>
        </p:nvSpPr>
        <p:spPr>
          <a:xfrm>
            <a:off x="2501829" y="2653980"/>
            <a:ext cx="730175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ヒラギノ角ゴ ProN W3"/>
                <a:cs typeface="+mn-cs"/>
              </a:rPr>
              <a:t>People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Tahoma"/>
                <a:ea typeface="ヒラギノ角ゴ ProN W3"/>
                <a:cs typeface="+mn-cs"/>
              </a:rPr>
              <a:t>trust the clear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Tahoma"/>
                <a:ea typeface="ヒラギノ角ゴ ProN W3"/>
                <a:cs typeface="+mn-cs"/>
              </a:rPr>
              <a:t>,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ヒラギノ角ゴ ProN W3"/>
                <a:cs typeface="+mn-cs"/>
              </a:rPr>
              <a:t>but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ヒラギノ角ゴ ProN W3"/>
                <a:cs typeface="+mn-cs"/>
              </a:rPr>
              <a:t>distrust the ambiguous.</a:t>
            </a:r>
          </a:p>
        </p:txBody>
      </p:sp>
    </p:spTree>
    <p:extLst>
      <p:ext uri="{BB962C8B-B14F-4D97-AF65-F5344CB8AC3E}">
        <p14:creationId xmlns:p14="http://schemas.microsoft.com/office/powerpoint/2010/main" val="118336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14096" y="1459824"/>
            <a:ext cx="502362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DC102E"/>
                </a:solidFill>
                <a:effectLst/>
                <a:uLnTx/>
                <a:uFillTx/>
                <a:latin typeface="Tahoma"/>
                <a:ea typeface="Arial"/>
                <a:cs typeface="Arial"/>
              </a:rPr>
              <a:t>95%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Arial"/>
                <a:cs typeface="Arial"/>
              </a:rPr>
              <a:t>of all</a:t>
            </a:r>
            <a:b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Arial"/>
                <a:cs typeface="Arial"/>
              </a:rPr>
            </a:b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Arial"/>
                <a:cs typeface="Arial"/>
              </a:rPr>
              <a:t>workers are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Arial"/>
                <a:cs typeface="Arial"/>
              </a:rPr>
              <a:t>unaware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Arial"/>
                <a:cs typeface="Arial"/>
              </a:rPr>
              <a:t> of their company’s top objectives.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Arial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Arial"/>
                <a:cs typeface="Arial"/>
                <a:sym typeface="Tahoma" charset="0"/>
              </a:rPr>
              <a:t>-HP Insider Series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Arial"/>
                <a:cs typeface="Arial"/>
                <a:sym typeface="Tahoma" charset="0"/>
              </a:rPr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graphicFrame>
        <p:nvGraphicFramePr>
          <p:cNvPr id="8" name="Chart 7"/>
          <p:cNvGraphicFramePr/>
          <p:nvPr/>
        </p:nvGraphicFramePr>
        <p:xfrm>
          <a:off x="7116489" y="1440637"/>
          <a:ext cx="4256053" cy="38592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EC23285D-40EF-4B4B-B7F2-F39D2937181B}"/>
              </a:ext>
            </a:extLst>
          </p:cNvPr>
          <p:cNvGrpSpPr/>
          <p:nvPr/>
        </p:nvGrpSpPr>
        <p:grpSpPr>
          <a:xfrm>
            <a:off x="6036912" y="1467704"/>
            <a:ext cx="490259" cy="3870319"/>
            <a:chOff x="6604000" y="762000"/>
            <a:chExt cx="560805" cy="5608320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B9556A5D-8FAE-4BBF-980C-4403E1463B23}"/>
                </a:ext>
              </a:extLst>
            </p:cNvPr>
            <p:cNvCxnSpPr/>
            <p:nvPr/>
          </p:nvCxnSpPr>
          <p:spPr bwMode="auto">
            <a:xfrm flipH="1" flipV="1">
              <a:off x="7162800" y="762000"/>
              <a:ext cx="2005" cy="5608320"/>
            </a:xfrm>
            <a:prstGeom prst="lin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B228801-3984-40E5-91BF-D0E15DEA93E0}"/>
                </a:ext>
              </a:extLst>
            </p:cNvPr>
            <p:cNvCxnSpPr/>
            <p:nvPr/>
          </p:nvCxnSpPr>
          <p:spPr bwMode="auto">
            <a:xfrm>
              <a:off x="6604000" y="3566160"/>
              <a:ext cx="558800" cy="0"/>
            </a:xfrm>
            <a:prstGeom prst="lin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34831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E82E2-D812-4D1B-8F1A-FE39D9348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sz="6000" dirty="0"/>
              <a:t>VUCA </a:t>
            </a:r>
            <a:r>
              <a:rPr lang="en-US" sz="4400" b="0" dirty="0">
                <a:solidFill>
                  <a:schemeClr val="tx1"/>
                </a:solidFill>
              </a:rPr>
              <a:t>(U.S. Army)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can I control?</a:t>
            </a:r>
          </a:p>
          <a:p>
            <a:r>
              <a:rPr lang="en-US" dirty="0"/>
              <a:t>What should I </a:t>
            </a:r>
            <a:r>
              <a:rPr lang="en-US"/>
              <a:t>do first?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651" b="92110" l="12281" r="84503">
                        <a14:foregroundMark x1="40351" y1="11440" x2="40351" y2="12426"/>
                        <a14:foregroundMark x1="61404" y1="10651" x2="61404" y2="10651"/>
                        <a14:foregroundMark x1="31579" y1="92110" x2="31579" y2="92110"/>
                        <a14:foregroundMark x1="12573" y1="59369" x2="12573" y2="59369"/>
                        <a14:foregroundMark x1="41374" y1="13609" x2="41374" y2="13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" t="4813" r="6437"/>
          <a:stretch/>
        </p:blipFill>
        <p:spPr>
          <a:xfrm>
            <a:off x="8089641" y="3620278"/>
            <a:ext cx="2565918" cy="200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723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C283D2-26DF-4E7A-83D2-FFB83460F289}"/>
              </a:ext>
            </a:extLst>
          </p:cNvPr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418" b="95859" l="54124" r="99485">
                        <a14:foregroundMark x1="75773" y1="27950" x2="70103" y2="38923"/>
                        <a14:foregroundMark x1="70103" y1="38923" x2="68814" y2="52381"/>
                        <a14:foregroundMark x1="68814" y1="52381" x2="73711" y2="66874"/>
                        <a14:foregroundMark x1="73711" y1="66874" x2="79510" y2="72257"/>
                        <a14:foregroundMark x1="79510" y1="72257" x2="87887" y2="63147"/>
                        <a14:foregroundMark x1="87887" y1="63147" x2="89304" y2="47619"/>
                        <a14:foregroundMark x1="89304" y1="47619" x2="79897" y2="15735"/>
                        <a14:foregroundMark x1="64433" y1="52381" x2="63273" y2="65631"/>
                        <a14:foregroundMark x1="63273" y1="65631" x2="71263" y2="80952"/>
                        <a14:foregroundMark x1="71263" y1="80952" x2="79897" y2="86128"/>
                        <a14:foregroundMark x1="79897" y1="86128" x2="90851" y2="60248"/>
                        <a14:foregroundMark x1="90851" y1="60248" x2="91366" y2="53002"/>
                        <a14:foregroundMark x1="94201" y1="85714" x2="71263" y2="89648"/>
                        <a14:foregroundMark x1="71263" y1="89648" x2="63531" y2="85921"/>
                        <a14:foregroundMark x1="63531" y1="85921" x2="60052" y2="76398"/>
                        <a14:foregroundMark x1="60052" y1="76398" x2="59536" y2="71429"/>
                        <a14:foregroundMark x1="56959" y1="42236" x2="56057" y2="64389"/>
                        <a14:foregroundMark x1="56057" y1="64389" x2="65206" y2="83644"/>
                        <a14:foregroundMark x1="65206" y1="83644" x2="64948" y2="95238"/>
                        <a14:foregroundMark x1="64948" y1="95238" x2="71907" y2="93582"/>
                        <a14:foregroundMark x1="71907" y1="93582" x2="78351" y2="93996"/>
                        <a14:foregroundMark x1="78351" y1="93996" x2="90206" y2="80952"/>
                        <a14:foregroundMark x1="90206" y1="80952" x2="94845" y2="71843"/>
                        <a14:foregroundMark x1="94845" y1="71843" x2="96778" y2="61905"/>
                        <a14:foregroundMark x1="96778" y1="61905" x2="96778" y2="55694"/>
                        <a14:foregroundMark x1="97680" y1="83230" x2="97680" y2="93996"/>
                        <a14:foregroundMark x1="97680" y1="93996" x2="63402" y2="99379"/>
                        <a14:foregroundMark x1="63402" y1="99379" x2="56057" y2="96894"/>
                        <a14:foregroundMark x1="56057" y1="96894" x2="63660" y2="84058"/>
                        <a14:foregroundMark x1="59021" y1="12422" x2="60954" y2="30228"/>
                        <a14:foregroundMark x1="59536" y1="11594" x2="75515" y2="12836"/>
                        <a14:foregroundMark x1="75515" y1="12836" x2="92526" y2="9731"/>
                        <a14:foregroundMark x1="92526" y1="9731" x2="58119" y2="11387"/>
                        <a14:foregroundMark x1="59021" y1="4969" x2="57088" y2="72671"/>
                        <a14:foregroundMark x1="57088" y1="72671" x2="58892" y2="83644"/>
                        <a14:foregroundMark x1="58892" y1="83644" x2="68686" y2="88613"/>
                        <a14:foregroundMark x1="68686" y1="88613" x2="80284" y2="88613"/>
                        <a14:foregroundMark x1="80284" y1="88613" x2="90206" y2="86749"/>
                        <a14:foregroundMark x1="90206" y1="86749" x2="94330" y2="73292"/>
                        <a14:foregroundMark x1="94330" y1="73292" x2="96392" y2="41615"/>
                        <a14:foregroundMark x1="96392" y1="41615" x2="99485" y2="32505"/>
                        <a14:foregroundMark x1="99485" y1="32505" x2="65077" y2="1449"/>
                        <a14:foregroundMark x1="65077" y1="1449" x2="58634" y2="9524"/>
                        <a14:foregroundMark x1="58634" y1="9524" x2="63531" y2="68323"/>
                        <a14:foregroundMark x1="63531" y1="68323" x2="67912" y2="76812"/>
                        <a14:foregroundMark x1="67912" y1="76812" x2="87113" y2="95031"/>
                        <a14:foregroundMark x1="87113" y1="95031" x2="93943" y2="96480"/>
                        <a14:foregroundMark x1="93943" y1="96480" x2="97423" y2="86128"/>
                        <a14:foregroundMark x1="97423" y1="86128" x2="99613" y2="84679"/>
                        <a14:foregroundMark x1="58119" y1="31470" x2="57861" y2="42236"/>
                        <a14:foregroundMark x1="57861" y1="42236" x2="55412" y2="52174"/>
                        <a14:foregroundMark x1="55412" y1="52174" x2="55412" y2="64389"/>
                        <a14:foregroundMark x1="55412" y1="64389" x2="60309" y2="73706"/>
                        <a14:foregroundMark x1="60309" y1="73706" x2="58247" y2="85507"/>
                        <a14:foregroundMark x1="58247" y1="85507" x2="60696" y2="95445"/>
                        <a14:foregroundMark x1="60696" y1="95445" x2="67397" y2="96273"/>
                        <a14:foregroundMark x1="67397" y1="96273" x2="84923" y2="93168"/>
                        <a14:foregroundMark x1="84923" y1="93168" x2="91366" y2="89648"/>
                        <a14:foregroundMark x1="91366" y1="89648" x2="99098" y2="94824"/>
                        <a14:foregroundMark x1="99098" y1="94824" x2="96005" y2="12215"/>
                        <a14:foregroundMark x1="96005" y1="12215" x2="89691" y2="9317"/>
                        <a14:foregroundMark x1="89691" y1="9317" x2="57861" y2="13043"/>
                        <a14:foregroundMark x1="57861" y1="13043" x2="55284" y2="22981"/>
                        <a14:foregroundMark x1="55284" y1="22981" x2="57216" y2="45135"/>
                        <a14:foregroundMark x1="57216" y1="45135" x2="54124" y2="66460"/>
                        <a14:foregroundMark x1="54124" y1="66460" x2="58763" y2="74534"/>
                        <a14:foregroundMark x1="58763" y1="74534" x2="59407" y2="82816"/>
                        <a14:foregroundMark x1="54510" y1="66460" x2="54124" y2="68944"/>
                        <a14:foregroundMark x1="54253" y1="69979" x2="54253" y2="70807"/>
                        <a14:foregroundMark x1="94459" y1="93789" x2="93943" y2="93168"/>
                        <a14:foregroundMark x1="93557" y1="93582" x2="94201" y2="93168"/>
                        <a14:foregroundMark x1="94716" y1="96273" x2="98840" y2="92961"/>
                        <a14:foregroundMark x1="95619" y1="11801" x2="88660" y2="9524"/>
                        <a14:foregroundMark x1="88660" y1="9524" x2="84407" y2="10352"/>
                        <a14:foregroundMark x1="98325" y1="14079" x2="93686" y2="6418"/>
                        <a14:foregroundMark x1="93686" y1="6418" x2="86469" y2="9524"/>
                        <a14:foregroundMark x1="86469" y1="9524" x2="85954" y2="11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6"/>
          <a:stretch/>
        </p:blipFill>
        <p:spPr bwMode="auto">
          <a:xfrm>
            <a:off x="8907700" y="2202083"/>
            <a:ext cx="2463684" cy="333188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857875" y="653691"/>
            <a:ext cx="9383582" cy="1126937"/>
          </a:xfrm>
        </p:spPr>
        <p:txBody>
          <a:bodyPr/>
          <a:lstStyle/>
          <a:p>
            <a:r>
              <a:rPr lang="en-US" dirty="0"/>
              <a:t>90-Day Quick Plan</a:t>
            </a:r>
          </a:p>
        </p:txBody>
      </p:sp>
      <p:sp>
        <p:nvSpPr>
          <p:cNvPr id="8" name="Content Placeholder 4"/>
          <p:cNvSpPr>
            <a:spLocks noGrp="1"/>
          </p:cNvSpPr>
          <p:nvPr>
            <p:ph idx="1"/>
          </p:nvPr>
        </p:nvSpPr>
        <p:spPr>
          <a:xfrm>
            <a:off x="857874" y="2033040"/>
            <a:ext cx="9383583" cy="4233863"/>
          </a:xfrm>
        </p:spPr>
        <p:txBody>
          <a:bodyPr>
            <a:noAutofit/>
          </a:bodyPr>
          <a:lstStyle/>
          <a:p>
            <a:pPr lvl="0" defTabSz="121917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  <a:defRPr/>
            </a:pP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imes New Roman" charset="0"/>
              </a:rPr>
              <a:t> 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imes New Roman" charset="0"/>
              </a:rPr>
              <a:t>Where am I right now?</a:t>
            </a:r>
          </a:p>
          <a:p>
            <a:pPr lvl="0" defTabSz="121917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  <a:defRPr/>
            </a:pP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imes New Roman" charset="0"/>
              </a:rPr>
              <a:t> Where do I want to be in 90 days?</a:t>
            </a:r>
          </a:p>
          <a:p>
            <a:pPr lvl="0" defTabSz="121917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  <a:defRPr/>
            </a:pP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imes New Roman" charset="0"/>
              </a:rPr>
              <a:t> Why am I going?</a:t>
            </a:r>
          </a:p>
          <a:p>
            <a:pPr lvl="0" defTabSz="121917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imes New Roman" charset="0"/>
              </a:rPr>
              <a:t> </a:t>
            </a:r>
            <a:r>
              <a:rPr lang="en-US" sz="36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imes New Roman" charset="0"/>
              </a:rPr>
              <a:t>HOW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imes New Roman" charset="0"/>
              </a:rPr>
              <a:t> am I going to get there?</a:t>
            </a:r>
          </a:p>
          <a:p>
            <a:pPr lvl="0" defTabSz="121917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imes New Roman" charset="0"/>
              </a:rPr>
              <a:t> </a:t>
            </a:r>
            <a:r>
              <a:rPr lang="en-US" sz="46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imes New Roman" charset="0"/>
              </a:rPr>
              <a:t>HOW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imes New Roman" charset="0"/>
              </a:rPr>
              <a:t> 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imes New Roman" charset="0"/>
              </a:rPr>
              <a:t>am I going to get there?</a:t>
            </a:r>
          </a:p>
          <a:p>
            <a:pPr lvl="0" defTabSz="1219170"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  <a:defRPr/>
            </a:pP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imes New Roman" charset="0"/>
              </a:rPr>
              <a:t> </a:t>
            </a:r>
            <a:r>
              <a:rPr lang="en-US" sz="54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imes New Roman" charset="0"/>
              </a:rPr>
              <a:t>HOW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imes New Roman" charset="0"/>
              </a:rPr>
              <a:t> 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imes New Roman" charset="0"/>
              </a:rPr>
              <a:t>am I going to get there?</a:t>
            </a:r>
          </a:p>
          <a:p>
            <a:pPr marL="640080" indent="-640080"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025201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/>
          </p:cNvSpPr>
          <p:nvPr/>
        </p:nvSpPr>
        <p:spPr bwMode="auto">
          <a:xfrm>
            <a:off x="5264636" y="665155"/>
            <a:ext cx="2211571" cy="4416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marL="339316" marR="0" lvl="0" indent="-339316" algn="l" defTabSz="914400" rtl="0" eaLnBrk="1" fontAlgn="auto" latinLnBrk="0" hangingPunct="1">
              <a:lnSpc>
                <a:spcPct val="100000"/>
              </a:lnSpc>
              <a:spcBef>
                <a:spcPts val="172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700" b="0" i="0" u="none" strike="noStrike" kern="1200" cap="none" spc="0" normalizeH="0" baseline="0" noProof="0" dirty="0">
                <a:ln>
                  <a:noFill/>
                </a:ln>
                <a:solidFill>
                  <a:srgbClr val="DC102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Palatino Linotype" charset="0"/>
              </a:rPr>
              <a:t>“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DC102E"/>
              </a:solidFill>
              <a:effectLst/>
              <a:uLnTx/>
              <a:uFillTx/>
              <a:latin typeface="Palatino Linotype"/>
              <a:ea typeface="Arial"/>
              <a:cs typeface="Tahoma" panose="020B0604030504040204" pitchFamily="34" charset="0"/>
              <a:sym typeface="Palatino Linotype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D18236-C8AB-CC40-926F-2C0761BEE2C6}"/>
              </a:ext>
            </a:extLst>
          </p:cNvPr>
          <p:cNvSpPr txBox="1"/>
          <p:nvPr/>
        </p:nvSpPr>
        <p:spPr>
          <a:xfrm>
            <a:off x="2113344" y="3126428"/>
            <a:ext cx="78236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Everything of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value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  <a:b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is built on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DC102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trust.</a:t>
            </a:r>
          </a:p>
        </p:txBody>
      </p:sp>
    </p:spTree>
    <p:extLst>
      <p:ext uri="{BB962C8B-B14F-4D97-AF65-F5344CB8AC3E}">
        <p14:creationId xmlns:p14="http://schemas.microsoft.com/office/powerpoint/2010/main" val="2902866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" t="1483" r="1612" b="1483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8673" name="Rectangle 1"/>
          <p:cNvSpPr>
            <a:spLocks/>
          </p:cNvSpPr>
          <p:nvPr/>
        </p:nvSpPr>
        <p:spPr bwMode="auto">
          <a:xfrm>
            <a:off x="671157" y="1501656"/>
            <a:ext cx="6540137" cy="3314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panose="020B0503030403020204" pitchFamily="34" charset="0"/>
                <a:ea typeface="Arial"/>
                <a:cs typeface="Tahoma" panose="020B0604030504040204" pitchFamily="34" charset="0"/>
                <a:sym typeface="Palatino Linotype" charset="0"/>
              </a:rPr>
              <a:t>1. HOW</a:t>
            </a:r>
            <a:r>
              <a:rPr kumimoji="0" lang="en-US" sz="4000" b="0" i="0" u="none" strike="noStrike" kern="120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panose="020B0503030403020204" pitchFamily="34" charset="0"/>
                <a:ea typeface="Arial"/>
                <a:cs typeface="Tahoma" panose="020B0604030504040204" pitchFamily="34" charset="0"/>
                <a:sym typeface="Palatino Linotype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panose="020B0503030403020204" pitchFamily="34" charset="0"/>
                <a:ea typeface="Arial"/>
                <a:cs typeface="Tahoma" panose="020B0604030504040204" pitchFamily="34" charset="0"/>
                <a:sym typeface="Palatino Linotype" charset="0"/>
              </a:rPr>
              <a:t>2. HOW</a:t>
            </a:r>
            <a:r>
              <a:rPr kumimoji="0" lang="en-US" sz="7000" b="0" i="0" u="none" strike="noStrike" kern="120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panose="020B0503030403020204" pitchFamily="34" charset="0"/>
                <a:ea typeface="Arial"/>
                <a:cs typeface="Tahoma" panose="020B0604030504040204" pitchFamily="34" charset="0"/>
                <a:sym typeface="Palatino Linotype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panose="020B0503030403020204" pitchFamily="34" charset="0"/>
                <a:ea typeface="Arial"/>
                <a:cs typeface="Tahoma" panose="020B0604030504040204" pitchFamily="34" charset="0"/>
                <a:sym typeface="Palatino Linotype" charset="0"/>
              </a:rPr>
              <a:t>3. HOW</a:t>
            </a:r>
            <a:r>
              <a:rPr kumimoji="0" lang="en-US" sz="9600" b="0" i="0" u="none" strike="noStrike" kern="120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panose="020B0503030403020204" pitchFamily="34" charset="0"/>
                <a:ea typeface="Arial"/>
                <a:cs typeface="Tahoma" panose="020B0604030504040204" pitchFamily="34" charset="0"/>
                <a:sym typeface="Palatino Linotype" charset="0"/>
              </a:rPr>
              <a:t>?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0195" y="274588"/>
            <a:ext cx="10971609" cy="616663"/>
          </a:xfrm>
        </p:spPr>
        <p:txBody>
          <a:bodyPr>
            <a:no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3 QUESTIONS TO CLARITY</a:t>
            </a:r>
          </a:p>
        </p:txBody>
      </p:sp>
    </p:spTree>
    <p:extLst>
      <p:ext uri="{BB962C8B-B14F-4D97-AF65-F5344CB8AC3E}">
        <p14:creationId xmlns:p14="http://schemas.microsoft.com/office/powerpoint/2010/main" val="4174206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86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86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86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86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86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86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86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86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86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0D18236-C8AB-CC40-926F-2C0761BEE2C6}"/>
              </a:ext>
            </a:extLst>
          </p:cNvPr>
          <p:cNvSpPr txBox="1"/>
          <p:nvPr/>
        </p:nvSpPr>
        <p:spPr>
          <a:xfrm>
            <a:off x="3162835" y="2706414"/>
            <a:ext cx="58663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Clarity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DC102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unifies </a:t>
            </a:r>
            <a:r>
              <a:rPr lang="en-US" sz="5400" dirty="0">
                <a:solidFill>
                  <a:prstClr val="black"/>
                </a:solidFill>
                <a:latin typeface="Tahoma"/>
              </a:rPr>
              <a:t>and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MOTIVATES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.</a:t>
            </a:r>
            <a:endParaRPr kumimoji="0" lang="en-US" sz="5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562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50D9A9-2C51-4548-853B-36D6409EF5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95"/>
          <a:stretch/>
        </p:blipFill>
        <p:spPr>
          <a:xfrm>
            <a:off x="0" y="0"/>
            <a:ext cx="7625325" cy="6858000"/>
          </a:xfrm>
          <a:prstGeom prst="rect">
            <a:avLst/>
          </a:prstGeom>
        </p:spPr>
      </p:pic>
      <p:sp>
        <p:nvSpPr>
          <p:cNvPr id="18434" name="Rectangle 2"/>
          <p:cNvSpPr>
            <a:spLocks/>
          </p:cNvSpPr>
          <p:nvPr/>
        </p:nvSpPr>
        <p:spPr bwMode="auto">
          <a:xfrm>
            <a:off x="914400" y="4239618"/>
            <a:ext cx="10686080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575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2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panose="020B0503030403020204" pitchFamily="34" charset="0"/>
                <a:ea typeface="Arial"/>
                <a:cs typeface="Tahoma" panose="020B0604030504040204" pitchFamily="34" charset="0"/>
                <a:sym typeface="Palatino Linotype" charset="0"/>
              </a:rPr>
              <a:t>COMPASSION</a:t>
            </a:r>
            <a:endParaRPr kumimoji="0" lang="en-US" sz="11500" b="1" i="0" u="none" strike="noStrike" kern="1200" cap="none" spc="2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yriad Pro" panose="020B0503030403020204" pitchFamily="34" charset="0"/>
              <a:ea typeface="Arial"/>
              <a:cs typeface="Tahoma" panose="020B0604030504040204" pitchFamily="34" charset="0"/>
              <a:sym typeface="Palatino Linotyp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5802325"/>
      </p:ext>
    </p:extLst>
  </p:cSld>
  <p:clrMapOvr>
    <a:masterClrMapping/>
  </p:clrMapOvr>
  <p:transition spd="slow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CC6806-2590-4691-BBEA-6941324691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6201"/>
            <a:ext cx="12192000" cy="6934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2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C8DC4F69-E8E9-E442-930B-6B6E3A3589FB}"/>
              </a:ext>
            </a:extLst>
          </p:cNvPr>
          <p:cNvSpPr txBox="1"/>
          <p:nvPr/>
        </p:nvSpPr>
        <p:spPr>
          <a:xfrm>
            <a:off x="2318509" y="3099315"/>
            <a:ext cx="850520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panose="020B0503030403020204" pitchFamily="34" charset="0"/>
                <a:ea typeface="ヒラギノ角ゴ ProN W3"/>
                <a:cs typeface="+mn-cs"/>
              </a:rPr>
              <a:t>People put faith in those who care beyond themselves.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D18236-C8AB-CC40-926F-2C0761BEE2C6}"/>
              </a:ext>
            </a:extLst>
          </p:cNvPr>
          <p:cNvSpPr txBox="1"/>
          <p:nvPr/>
        </p:nvSpPr>
        <p:spPr>
          <a:xfrm>
            <a:off x="2501829" y="2653980"/>
            <a:ext cx="730175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ヒラギノ角ゴ ProN W3"/>
                <a:cs typeface="+mn-cs"/>
              </a:rPr>
              <a:t>People put faith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ヒラギノ角ゴ ProN W3"/>
                <a:cs typeface="+mn-cs"/>
              </a:rPr>
              <a:t>in those who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DC102E"/>
                </a:solidFill>
                <a:effectLst/>
                <a:uLnTx/>
                <a:uFillTx/>
                <a:latin typeface="Tahoma"/>
                <a:ea typeface="ヒラギノ角ゴ ProN W3"/>
                <a:cs typeface="+mn-cs"/>
              </a:rPr>
              <a:t>care beyond themselves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DC102E"/>
                </a:solidFill>
                <a:effectLst/>
                <a:uLnTx/>
                <a:uFillTx/>
                <a:latin typeface="Tahoma"/>
                <a:ea typeface="ヒラギノ角ゴ ProN W3"/>
                <a:cs typeface="+mn-cs"/>
              </a:rPr>
              <a:t>.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ヒラギノ角ゴ ProN W3"/>
                <a:cs typeface="+mn-cs"/>
              </a:rPr>
              <a:t>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ヒラギノ角ゴ ProN W3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430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1621349" y="1312068"/>
            <a:ext cx="8268914" cy="42338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rgbClr val="DFDFD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DFDFD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DFDFD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DC102E"/>
                </a:solidFill>
                <a:effectLst/>
                <a:uLnTx/>
                <a:uFillTx/>
                <a:latin typeface="Tahoma"/>
                <a:ea typeface="ヒラギノ角ゴ ProN W3"/>
                <a:cs typeface="+mn-cs"/>
              </a:rPr>
              <a:t>L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ヒラギノ角ゴ ProN W3"/>
                <a:cs typeface="+mn-cs"/>
              </a:rPr>
              <a:t>isten 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DC102E"/>
                </a:solidFill>
                <a:effectLst/>
                <a:uLnTx/>
                <a:uFillTx/>
                <a:latin typeface="Tahoma"/>
                <a:ea typeface="ヒラギノ角ゴ ProN W3"/>
                <a:cs typeface="+mn-cs"/>
              </a:rPr>
              <a:t>A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ヒラギノ角ゴ ProN W3"/>
                <a:cs typeface="+mn-cs"/>
              </a:rPr>
              <a:t>ppreciate 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DC102E"/>
                </a:solidFill>
                <a:effectLst/>
                <a:uLnTx/>
                <a:uFillTx/>
                <a:latin typeface="Tahoma"/>
                <a:ea typeface="ヒラギノ角ゴ ProN W3"/>
                <a:cs typeface="+mn-cs"/>
              </a:rPr>
              <a:t>W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ヒラギノ角ゴ ProN W3"/>
                <a:cs typeface="+mn-cs"/>
              </a:rPr>
              <a:t>ake Up &amp; Be Present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DC102E"/>
                </a:solidFill>
                <a:effectLst/>
                <a:uLnTx/>
                <a:uFillTx/>
                <a:latin typeface="Tahoma"/>
                <a:ea typeface="ヒラギノ角ゴ ProN W3"/>
                <a:cs typeface="+mn-cs"/>
              </a:rPr>
              <a:t>S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ヒラギノ角ゴ ProN W3"/>
                <a:cs typeface="+mn-cs"/>
              </a:rPr>
              <a:t>erve Selflessly 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ヒラギノ角ゴ ProN W3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0311" y="246149"/>
            <a:ext cx="3879905" cy="165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583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898542" y="1241461"/>
            <a:ext cx="5268327" cy="464533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DC102E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#1 reason</a:t>
            </a:r>
            <a:b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</a:b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people leave an organization?</a:t>
            </a:r>
            <a:b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</a:b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</a:b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Not feeling</a:t>
            </a:r>
            <a:b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</a:b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appreciated.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Arial"/>
                <a:cs typeface="Arial"/>
                <a:sym typeface="Tahoma" charset="0"/>
              </a:rPr>
              <a:t>-Trust Outlook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®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 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Arial"/>
                <a:cs typeface="Arial"/>
                <a:sym typeface="Tahoma" charset="0"/>
              </a:rPr>
              <a:t>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j-ea"/>
              <a:cs typeface="+mj-cs"/>
            </a:endParaRPr>
          </a:p>
        </p:txBody>
      </p:sp>
      <p:graphicFrame>
        <p:nvGraphicFramePr>
          <p:cNvPr id="11" name="Chart 10"/>
          <p:cNvGraphicFramePr/>
          <p:nvPr/>
        </p:nvGraphicFramePr>
        <p:xfrm>
          <a:off x="6582055" y="1965381"/>
          <a:ext cx="4982763" cy="29425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5" name="Group 14"/>
          <p:cNvGrpSpPr/>
          <p:nvPr/>
        </p:nvGrpSpPr>
        <p:grpSpPr>
          <a:xfrm>
            <a:off x="5564604" y="1241461"/>
            <a:ext cx="602265" cy="4281033"/>
            <a:chOff x="6422695" y="1450238"/>
            <a:chExt cx="524530" cy="3870319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6947225" y="1450238"/>
              <a:ext cx="0" cy="387031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>
              <a:off x="6422695" y="3345641"/>
              <a:ext cx="52453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5040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 Method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Meaningful appreciation is:</a:t>
            </a:r>
          </a:p>
          <a:p>
            <a:r>
              <a:rPr lang="en-US" dirty="0"/>
              <a:t>Specific</a:t>
            </a:r>
          </a:p>
          <a:p>
            <a:r>
              <a:rPr lang="en-US" dirty="0"/>
              <a:t>Personal </a:t>
            </a:r>
          </a:p>
          <a:p>
            <a:r>
              <a:rPr lang="en-US" dirty="0"/>
              <a:t>Authentic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176C44-5892-401B-86B8-416F67AD81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4296" y="3777243"/>
            <a:ext cx="4979504" cy="21368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83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0D18236-C8AB-CC40-926F-2C0761BEE2C6}"/>
              </a:ext>
            </a:extLst>
          </p:cNvPr>
          <p:cNvSpPr txBox="1"/>
          <p:nvPr/>
        </p:nvSpPr>
        <p:spPr>
          <a:xfrm>
            <a:off x="2584625" y="2873452"/>
            <a:ext cx="70227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/>
                <a:ea typeface="ヒラギノ角ゴ ProN W3"/>
                <a:cs typeface="+mn-cs"/>
              </a:rPr>
              <a:t>Think beyond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Tahoma"/>
                <a:ea typeface="ヒラギノ角ゴ ProN W3"/>
                <a:cs typeface="+mn-cs"/>
              </a:rPr>
              <a:t>yourself. </a:t>
            </a:r>
            <a:endParaRPr kumimoji="0" lang="en-US" sz="5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ヒラギノ角ゴ ProN W3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991930B-A5DD-47EF-BFCD-5122CBC2BCEE}"/>
              </a:ext>
            </a:extLst>
          </p:cNvPr>
          <p:cNvSpPr>
            <a:spLocks/>
          </p:cNvSpPr>
          <p:nvPr/>
        </p:nvSpPr>
        <p:spPr bwMode="auto">
          <a:xfrm>
            <a:off x="5264636" y="665155"/>
            <a:ext cx="2211571" cy="4416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marL="339316" marR="0" lvl="0" indent="-339316" algn="l" defTabSz="914400" rtl="0" eaLnBrk="1" fontAlgn="auto" latinLnBrk="0" hangingPunct="1">
              <a:lnSpc>
                <a:spcPct val="100000"/>
              </a:lnSpc>
              <a:spcBef>
                <a:spcPts val="172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700" b="0" i="0" u="none" strike="noStrike" kern="1200" cap="none" spc="0" normalizeH="0" baseline="0" noProof="0" dirty="0">
                <a:ln>
                  <a:noFill/>
                </a:ln>
                <a:solidFill>
                  <a:srgbClr val="DC102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Palatino Linotype" charset="0"/>
              </a:rPr>
              <a:t>“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DC102E"/>
              </a:solidFill>
              <a:effectLst/>
              <a:uLnTx/>
              <a:uFillTx/>
              <a:latin typeface="Palatino Linotype"/>
              <a:ea typeface="Arial"/>
              <a:cs typeface="Tahoma" panose="020B0604030504040204" pitchFamily="34" charset="0"/>
              <a:sym typeface="Palatino Linotyp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08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36A05A-69FE-4C29-B497-3681BEA453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95"/>
          <a:stretch/>
        </p:blipFill>
        <p:spPr>
          <a:xfrm>
            <a:off x="0" y="0"/>
            <a:ext cx="7625325" cy="6858000"/>
          </a:xfrm>
          <a:prstGeom prst="rect">
            <a:avLst/>
          </a:prstGeom>
        </p:spPr>
      </p:pic>
      <p:sp>
        <p:nvSpPr>
          <p:cNvPr id="18434" name="Rectangle 2"/>
          <p:cNvSpPr>
            <a:spLocks/>
          </p:cNvSpPr>
          <p:nvPr/>
        </p:nvSpPr>
        <p:spPr bwMode="auto">
          <a:xfrm>
            <a:off x="914400" y="4239618"/>
            <a:ext cx="10686080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575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2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panose="020B0503030403020204" pitchFamily="34" charset="0"/>
                <a:ea typeface="Arial"/>
                <a:cs typeface="Tahoma" panose="020B0604030504040204" pitchFamily="34" charset="0"/>
                <a:sym typeface="Palatino Linotype" charset="0"/>
              </a:rPr>
              <a:t>CHARACTER</a:t>
            </a:r>
            <a:endParaRPr kumimoji="0" lang="en-US" sz="11500" b="1" i="0" u="none" strike="noStrike" kern="1200" cap="none" spc="2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yriad Pro" panose="020B0503030403020204" pitchFamily="34" charset="0"/>
              <a:ea typeface="Arial"/>
              <a:cs typeface="Tahoma" panose="020B0604030504040204" pitchFamily="34" charset="0"/>
              <a:sym typeface="Palatino Linotyp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7855415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pener- Trust Fall">
            <a:hlinkClick r:id="" action="ppaction://media"/>
            <a:extLst>
              <a:ext uri="{FF2B5EF4-FFF2-40B4-BE49-F238E27FC236}">
                <a16:creationId xmlns:a16="http://schemas.microsoft.com/office/drawing/2014/main" id="{E6C392E8-2BCD-494B-8080-27D3149DC62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610" end="14179.9791"/>
                  <p14:fade out="275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31223" y="1331729"/>
            <a:ext cx="7315200" cy="41148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366A219-9AA4-4020-9D4A-EBC97F7F34A6}"/>
              </a:ext>
            </a:extLst>
          </p:cNvPr>
          <p:cNvGrpSpPr>
            <a:grpSpLocks noChangeAspect="1"/>
          </p:cNvGrpSpPr>
          <p:nvPr/>
        </p:nvGrpSpPr>
        <p:grpSpPr>
          <a:xfrm>
            <a:off x="5104027" y="2302156"/>
            <a:ext cx="2194560" cy="2194560"/>
            <a:chOff x="2738438" y="1895474"/>
            <a:chExt cx="1371600" cy="137160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FF161317-1642-4360-87D0-EE6783C910E0}"/>
                </a:ext>
              </a:extLst>
            </p:cNvPr>
            <p:cNvSpPr/>
            <p:nvPr/>
          </p:nvSpPr>
          <p:spPr>
            <a:xfrm>
              <a:off x="2738438" y="1895474"/>
              <a:ext cx="1371600" cy="1371600"/>
            </a:xfrm>
            <a:prstGeom prst="ellipse">
              <a:avLst/>
            </a:prstGeom>
            <a:solidFill>
              <a:srgbClr val="7F7F7F">
                <a:lumMod val="40000"/>
                <a:lumOff val="60000"/>
                <a:alpha val="3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5" name="Isosceles Triangle 4">
              <a:extLst>
                <a:ext uri="{FF2B5EF4-FFF2-40B4-BE49-F238E27FC236}">
                  <a16:creationId xmlns:a16="http://schemas.microsoft.com/office/drawing/2014/main" id="{D4A90D88-3BAD-4AAE-8265-1B946EE36323}"/>
                </a:ext>
              </a:extLst>
            </p:cNvPr>
            <p:cNvSpPr/>
            <p:nvPr/>
          </p:nvSpPr>
          <p:spPr bwMode="auto">
            <a:xfrm rot="5400000">
              <a:off x="3169605" y="2323871"/>
              <a:ext cx="728961" cy="555626"/>
            </a:xfrm>
            <a:prstGeom prst="triangle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charset="0"/>
                <a:ea typeface="Arial" charset="0"/>
                <a:cs typeface="Arial" charset="0"/>
                <a:sym typeface="Tahoma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0BB9C36-5C6C-4BCE-9CB3-D90A5D31F771}"/>
              </a:ext>
            </a:extLst>
          </p:cNvPr>
          <p:cNvSpPr txBox="1"/>
          <p:nvPr/>
        </p:nvSpPr>
        <p:spPr>
          <a:xfrm>
            <a:off x="2531223" y="2750186"/>
            <a:ext cx="7315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DC102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[Trust Fall]</a:t>
            </a:r>
          </a:p>
        </p:txBody>
      </p:sp>
    </p:spTree>
    <p:extLst>
      <p:ext uri="{BB962C8B-B14F-4D97-AF65-F5344CB8AC3E}">
        <p14:creationId xmlns:p14="http://schemas.microsoft.com/office/powerpoint/2010/main" val="2730014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0D18236-C8AB-CC40-926F-2C0761BEE2C6}"/>
              </a:ext>
            </a:extLst>
          </p:cNvPr>
          <p:cNvSpPr txBox="1"/>
          <p:nvPr/>
        </p:nvSpPr>
        <p:spPr>
          <a:xfrm>
            <a:off x="2471849" y="2653980"/>
            <a:ext cx="730175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ヒラギノ角ゴ ProN W3"/>
                <a:cs typeface="+mn-cs"/>
              </a:rPr>
              <a:t>People notice those who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DC102E"/>
                </a:solidFill>
                <a:effectLst/>
                <a:uLnTx/>
                <a:uFillTx/>
                <a:latin typeface="Tahoma"/>
                <a:ea typeface="ヒラギノ角ゴ ProN W3"/>
                <a:cs typeface="+mn-cs"/>
              </a:rPr>
              <a:t>do what is right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DC102E"/>
                </a:solidFill>
                <a:effectLst/>
                <a:uLnTx/>
                <a:uFillTx/>
                <a:latin typeface="Tahoma"/>
                <a:ea typeface="ヒラギノ角ゴ ProN W3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ヒラギノ角ゴ ProN W3"/>
                <a:cs typeface="+mn-cs"/>
              </a:rPr>
              <a:t>over what is easy.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ヒラギノ角ゴ ProN W3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34B148-38E2-4674-B330-E8B1B4842425}"/>
              </a:ext>
            </a:extLst>
          </p:cNvPr>
          <p:cNvSpPr>
            <a:spLocks/>
          </p:cNvSpPr>
          <p:nvPr/>
        </p:nvSpPr>
        <p:spPr bwMode="auto">
          <a:xfrm>
            <a:off x="5264636" y="665155"/>
            <a:ext cx="2211571" cy="4416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marL="339316" marR="0" lvl="0" indent="-339316" algn="l" defTabSz="914400" rtl="0" eaLnBrk="1" fontAlgn="auto" latinLnBrk="0" hangingPunct="1">
              <a:lnSpc>
                <a:spcPct val="100000"/>
              </a:lnSpc>
              <a:spcBef>
                <a:spcPts val="172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700" b="0" i="0" u="none" strike="noStrike" kern="1200" cap="none" spc="0" normalizeH="0" baseline="0" noProof="0" dirty="0">
                <a:ln>
                  <a:noFill/>
                </a:ln>
                <a:solidFill>
                  <a:srgbClr val="DC102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Palatino Linotype" charset="0"/>
              </a:rPr>
              <a:t>“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DC102E"/>
              </a:solidFill>
              <a:effectLst/>
              <a:uLnTx/>
              <a:uFillTx/>
              <a:latin typeface="Palatino Linotype"/>
              <a:ea typeface="Arial"/>
              <a:cs typeface="Tahoma" panose="020B0604030504040204" pitchFamily="34" charset="0"/>
              <a:sym typeface="Palatino Linotyp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965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0D18236-C8AB-CC40-926F-2C0761BEE2C6}"/>
              </a:ext>
            </a:extLst>
          </p:cNvPr>
          <p:cNvSpPr txBox="1"/>
          <p:nvPr/>
        </p:nvSpPr>
        <p:spPr>
          <a:xfrm>
            <a:off x="1034322" y="2637225"/>
            <a:ext cx="1012130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Tahoma"/>
                <a:ea typeface="ヒラギノ角ゴ ProN W3"/>
                <a:cs typeface="+mn-cs"/>
              </a:rPr>
              <a:t>Do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ヒラギノ角ゴ ProN W3"/>
                <a:cs typeface="+mn-cs"/>
              </a:rPr>
              <a:t> what needs to be done,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ヒラギノ角ゴ ProN W3"/>
                <a:cs typeface="+mn-cs"/>
              </a:rPr>
              <a:t>when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ヒラギノ角ゴ ProN W3"/>
                <a:cs typeface="+mn-cs"/>
              </a:rPr>
              <a:t> it needs to be done, </a:t>
            </a:r>
            <a:r>
              <a:rPr kumimoji="0" lang="en-US" sz="5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ヒラギノ角ゴ ProN W3"/>
                <a:cs typeface="+mn-cs"/>
              </a:rPr>
              <a:t>whether you feel like it or not.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991930B-A5DD-47EF-BFCD-5122CBC2BCEE}"/>
              </a:ext>
            </a:extLst>
          </p:cNvPr>
          <p:cNvSpPr>
            <a:spLocks/>
          </p:cNvSpPr>
          <p:nvPr/>
        </p:nvSpPr>
        <p:spPr bwMode="auto">
          <a:xfrm>
            <a:off x="5264636" y="665155"/>
            <a:ext cx="2211571" cy="4416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marL="339316" marR="0" lvl="0" indent="-339316" algn="l" defTabSz="914400" rtl="0" eaLnBrk="1" fontAlgn="auto" latinLnBrk="0" hangingPunct="1">
              <a:lnSpc>
                <a:spcPct val="100000"/>
              </a:lnSpc>
              <a:spcBef>
                <a:spcPts val="172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700" b="0" i="0" u="none" strike="noStrike" kern="1200" cap="none" spc="0" normalizeH="0" baseline="0" noProof="0" dirty="0">
                <a:ln>
                  <a:noFill/>
                </a:ln>
                <a:solidFill>
                  <a:srgbClr val="DC102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Palatino Linotype" charset="0"/>
              </a:rPr>
              <a:t>“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DC102E"/>
              </a:solidFill>
              <a:effectLst/>
              <a:uLnTx/>
              <a:uFillTx/>
              <a:latin typeface="Palatino Linotype"/>
              <a:ea typeface="Arial"/>
              <a:cs typeface="Tahoma" panose="020B0604030504040204" pitchFamily="34" charset="0"/>
              <a:sym typeface="Palatino Linotyp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844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6E38E31-3B7D-4C4E-B39A-3A004D07E883}"/>
              </a:ext>
            </a:extLst>
          </p:cNvPr>
          <p:cNvSpPr/>
          <p:nvPr/>
        </p:nvSpPr>
        <p:spPr bwMode="auto">
          <a:xfrm>
            <a:off x="365759" y="310896"/>
            <a:ext cx="11534649" cy="6199632"/>
          </a:xfrm>
          <a:prstGeom prst="rect">
            <a:avLst/>
          </a:prstGeom>
          <a:solidFill>
            <a:srgbClr val="E6E7E9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charset="0"/>
              <a:ea typeface="Arial" charset="0"/>
              <a:cs typeface="Arial" charset="0"/>
              <a:sym typeface="Tahoma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93205EB-4653-422A-BC9A-C0B881E1136C}"/>
              </a:ext>
            </a:extLst>
          </p:cNvPr>
          <p:cNvSpPr>
            <a:spLocks/>
          </p:cNvSpPr>
          <p:nvPr/>
        </p:nvSpPr>
        <p:spPr bwMode="auto">
          <a:xfrm>
            <a:off x="1716499" y="3528921"/>
            <a:ext cx="8759002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marL="254487" marR="0" lvl="0" indent="-254487" algn="ctr" defTabSz="914400" rtl="0" eaLnBrk="1" fontAlgn="base" latinLnBrk="0" hangingPunct="1">
              <a:lnSpc>
                <a:spcPct val="100000"/>
              </a:lnSpc>
              <a:spcBef>
                <a:spcPts val="129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ea typeface="ＭＳ Ｐゴシック" charset="0"/>
                <a:cs typeface="Times New Roman" charset="0"/>
                <a:sym typeface="Times New Roman" charset="0"/>
              </a:rPr>
              <a:t>3 QUESTIONS FOR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DC102A"/>
                </a:solidFill>
                <a:effectLst/>
                <a:uLnTx/>
                <a:uFillTx/>
                <a:latin typeface="Myriad Pro" panose="020B0503030403020204" pitchFamily="34" charset="0"/>
                <a:ea typeface="ＭＳ Ｐゴシック" charset="0"/>
                <a:cs typeface="Times New Roman" charset="0"/>
                <a:sym typeface="Times New Roman" charset="0"/>
              </a:rPr>
              <a:t>CHARACTER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F47E6A-0690-4EA4-AF5C-0FB47930EC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27383">
            <a:off x="5244634" y="1345636"/>
            <a:ext cx="1431135" cy="1869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49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D897ABF-670D-4502-BCEF-A78D72EB23A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20000"/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000"/>
                      </a14:imgEffect>
                      <a14:imgEffect>
                        <a14:brightnessContrast contrast="3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1890" b="-121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2878111"/>
            <a:ext cx="10779177" cy="3298851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Would </a:t>
            </a:r>
            <a:r>
              <a:rPr lang="en-US" b="1" i="1" dirty="0">
                <a:solidFill>
                  <a:srgbClr val="C20F2F"/>
                </a:solidFill>
              </a:rPr>
              <a:t>you</a:t>
            </a:r>
            <a:r>
              <a:rPr lang="en-US" dirty="0"/>
              <a:t> follow you?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C9EBB7-7E39-450D-861A-849C53F58D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27383">
            <a:off x="5577580" y="3984941"/>
            <a:ext cx="1300415" cy="1698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81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2413417"/>
            <a:ext cx="10779177" cy="3763546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Do you have </a:t>
            </a:r>
            <a:br>
              <a:rPr lang="en-US" dirty="0"/>
            </a:br>
            <a:r>
              <a:rPr lang="en-US" b="1" dirty="0">
                <a:solidFill>
                  <a:srgbClr val="C20F2F"/>
                </a:solidFill>
              </a:rPr>
              <a:t>decision-making values?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C9EBB7-7E39-450D-861A-849C53F58D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27383">
            <a:off x="5577579" y="4224785"/>
            <a:ext cx="1300415" cy="1698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8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Decision-Making Values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640080" indent="-640080">
              <a:spcAft>
                <a:spcPts val="1200"/>
              </a:spcAft>
              <a:buFont typeface="+mj-lt"/>
              <a:buAutoNum type="arabicPeriod"/>
            </a:pPr>
            <a:r>
              <a:rPr lang="en-US" sz="4400" dirty="0"/>
              <a:t> </a:t>
            </a:r>
            <a:r>
              <a:rPr lang="en-US" sz="2400" dirty="0"/>
              <a:t>________________________________________________________</a:t>
            </a:r>
          </a:p>
          <a:p>
            <a:pPr marL="640080" indent="-640080">
              <a:spcAft>
                <a:spcPts val="1200"/>
              </a:spcAft>
              <a:buFont typeface="+mj-lt"/>
              <a:buAutoNum type="arabicPeriod"/>
            </a:pPr>
            <a:r>
              <a:rPr lang="en-US" dirty="0"/>
              <a:t> </a:t>
            </a:r>
            <a:r>
              <a:rPr lang="en-US" sz="2400" dirty="0"/>
              <a:t>________________________________________________________</a:t>
            </a:r>
          </a:p>
          <a:p>
            <a:pPr marL="640080" indent="-640080">
              <a:spcAft>
                <a:spcPts val="1200"/>
              </a:spcAft>
              <a:buFont typeface="+mj-lt"/>
              <a:buAutoNum type="arabicPeriod"/>
            </a:pPr>
            <a:r>
              <a:rPr lang="en-US" dirty="0"/>
              <a:t> </a:t>
            </a:r>
            <a:r>
              <a:rPr lang="en-US" sz="2400" dirty="0"/>
              <a:t>________________________________________________________</a:t>
            </a:r>
          </a:p>
          <a:p>
            <a:pPr marL="640080" indent="-640080">
              <a:spcAft>
                <a:spcPts val="1200"/>
              </a:spcAft>
              <a:buFont typeface="+mj-lt"/>
              <a:buAutoNum type="arabicPeriod"/>
            </a:pPr>
            <a:r>
              <a:rPr lang="en-US" dirty="0"/>
              <a:t> </a:t>
            </a:r>
            <a:r>
              <a:rPr lang="en-US" sz="2400" dirty="0"/>
              <a:t>________________________________________________________</a:t>
            </a:r>
          </a:p>
          <a:p>
            <a:pPr marL="640080" indent="-640080">
              <a:spcAft>
                <a:spcPts val="1200"/>
              </a:spcAft>
              <a:buFont typeface="+mj-lt"/>
              <a:buAutoNum type="arabicPeriod"/>
            </a:pPr>
            <a:r>
              <a:rPr lang="en-US" sz="4400" dirty="0"/>
              <a:t> </a:t>
            </a:r>
            <a:r>
              <a:rPr lang="en-US" sz="2400" dirty="0"/>
              <a:t>________________________________________________________</a:t>
            </a:r>
          </a:p>
          <a:p>
            <a:pPr marL="640080" indent="-640080">
              <a:spcAft>
                <a:spcPts val="1200"/>
              </a:spcAft>
              <a:buFont typeface="+mj-lt"/>
              <a:buAutoNum type="arabicPeriod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7179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2533339"/>
            <a:ext cx="10779177" cy="338687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Do you </a:t>
            </a:r>
            <a:r>
              <a:rPr lang="en-US" b="1" dirty="0">
                <a:solidFill>
                  <a:srgbClr val="C20F2F"/>
                </a:solidFill>
              </a:rPr>
              <a:t>incentivize</a:t>
            </a:r>
            <a:r>
              <a:rPr lang="en-US" dirty="0">
                <a:solidFill>
                  <a:srgbClr val="C20F2F"/>
                </a:solidFill>
              </a:rPr>
              <a:t> </a:t>
            </a:r>
            <a:r>
              <a:rPr lang="en-US" b="1" dirty="0">
                <a:solidFill>
                  <a:srgbClr val="C20F2F"/>
                </a:solidFill>
              </a:rPr>
              <a:t>against</a:t>
            </a:r>
            <a:r>
              <a:rPr lang="en-US" dirty="0">
                <a:solidFill>
                  <a:srgbClr val="C20F2F"/>
                </a:solidFill>
              </a:rPr>
              <a:t> </a:t>
            </a:r>
            <a:r>
              <a:rPr lang="en-US" dirty="0"/>
              <a:t>the character you want to see?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C9EBB7-7E39-450D-861A-849C53F58D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27383">
            <a:off x="5577580" y="4299736"/>
            <a:ext cx="1300415" cy="1698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33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0D18236-C8AB-CC40-926F-2C0761BEE2C6}"/>
              </a:ext>
            </a:extLst>
          </p:cNvPr>
          <p:cNvSpPr txBox="1"/>
          <p:nvPr/>
        </p:nvSpPr>
        <p:spPr>
          <a:xfrm>
            <a:off x="3100251" y="2742601"/>
            <a:ext cx="59914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ヒラギノ角ゴ ProN W3"/>
                <a:cs typeface="+mn-cs"/>
              </a:rPr>
              <a:t>Humility</a:t>
            </a:r>
            <a:r>
              <a:rPr lang="en-US" sz="5400" dirty="0">
                <a:solidFill>
                  <a:srgbClr val="000000"/>
                </a:solidFill>
                <a:latin typeface="Tahoma"/>
                <a:ea typeface="ヒラギノ角ゴ ProN W3"/>
              </a:rPr>
              <a:t> is the first step to </a:t>
            </a:r>
            <a:r>
              <a:rPr lang="en-US" sz="5400" b="1" dirty="0">
                <a:solidFill>
                  <a:srgbClr val="DC102A"/>
                </a:solidFill>
                <a:latin typeface="Tahoma"/>
                <a:ea typeface="ヒラギノ角ゴ ProN W3"/>
              </a:rPr>
              <a:t>ability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DC102A"/>
                </a:solidFill>
                <a:effectLst/>
                <a:uLnTx/>
                <a:uFillTx/>
                <a:latin typeface="Tahoma"/>
                <a:ea typeface="ヒラギノ角ゴ ProN W3"/>
                <a:cs typeface="+mn-cs"/>
              </a:rPr>
              <a:t>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DC102A"/>
              </a:solidFill>
              <a:effectLst/>
              <a:uLnTx/>
              <a:uFillTx/>
              <a:latin typeface="Tahoma"/>
              <a:ea typeface="ヒラギノ角ゴ ProN W3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9882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678EA87-1758-4FFC-A19C-C1B2BF0A98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95"/>
          <a:stretch/>
        </p:blipFill>
        <p:spPr>
          <a:xfrm>
            <a:off x="0" y="0"/>
            <a:ext cx="7625325" cy="6858000"/>
          </a:xfrm>
          <a:prstGeom prst="rect">
            <a:avLst/>
          </a:prstGeom>
        </p:spPr>
      </p:pic>
      <p:sp>
        <p:nvSpPr>
          <p:cNvPr id="18434" name="Rectangle 2"/>
          <p:cNvSpPr>
            <a:spLocks/>
          </p:cNvSpPr>
          <p:nvPr/>
        </p:nvSpPr>
        <p:spPr bwMode="auto">
          <a:xfrm>
            <a:off x="914400" y="4239618"/>
            <a:ext cx="10686080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575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2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panose="020B0503030403020204" pitchFamily="34" charset="0"/>
                <a:ea typeface="Arial"/>
                <a:cs typeface="Tahoma" panose="020B0604030504040204" pitchFamily="34" charset="0"/>
                <a:sym typeface="Palatino Linotype" charset="0"/>
              </a:rPr>
              <a:t>COMPETENCY</a:t>
            </a:r>
            <a:endParaRPr kumimoji="0" lang="en-US" sz="11500" b="1" i="0" u="none" strike="noStrike" kern="1200" cap="none" spc="2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yriad Pro" panose="020B0503030403020204" pitchFamily="34" charset="0"/>
              <a:ea typeface="Arial"/>
              <a:cs typeface="Tahoma" panose="020B0604030504040204" pitchFamily="34" charset="0"/>
              <a:sym typeface="Palatino Linotyp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859333"/>
      </p:ext>
    </p:extLst>
  </p:cSld>
  <p:clrMapOvr>
    <a:masterClrMapping/>
  </p:clrMapOvr>
  <p:transition spd="slow">
    <p:wip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/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07" b="10569"/>
          <a:stretch/>
        </p:blipFill>
        <p:spPr bwMode="auto">
          <a:xfrm>
            <a:off x="0" y="-1"/>
            <a:ext cx="12192000" cy="6865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291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0AC1581-5FF3-41F4-878A-8BFB96B904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5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375"/>
          <a:stretch/>
        </p:blipFill>
        <p:spPr>
          <a:xfrm>
            <a:off x="179882" y="0"/>
            <a:ext cx="12007121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7E3F313-3288-42D3-9728-76AEBC33001D}"/>
              </a:ext>
            </a:extLst>
          </p:cNvPr>
          <p:cNvSpPr txBox="1"/>
          <p:nvPr/>
        </p:nvSpPr>
        <p:spPr>
          <a:xfrm>
            <a:off x="0" y="0"/>
            <a:ext cx="12200815" cy="6858000"/>
          </a:xfrm>
          <a:prstGeom prst="rect">
            <a:avLst/>
          </a:prstGeom>
          <a:gradFill flip="none" rotWithShape="1">
            <a:gsLst>
              <a:gs pos="31000">
                <a:srgbClr val="FFFFFF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Arial"/>
              <a:cs typeface="Arial"/>
            </a:endParaRPr>
          </a:p>
        </p:txBody>
      </p:sp>
      <p:sp>
        <p:nvSpPr>
          <p:cNvPr id="9" name="Title 9"/>
          <p:cNvSpPr txBox="1">
            <a:spLocks/>
          </p:cNvSpPr>
          <p:nvPr/>
        </p:nvSpPr>
        <p:spPr>
          <a:xfrm>
            <a:off x="704538" y="650329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>
                <a:ln>
                  <a:noFill/>
                </a:ln>
                <a:solidFill>
                  <a:srgbClr val="DC102E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Trust </a:t>
            </a: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is…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3965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133" b="25208"/>
          <a:stretch/>
        </p:blipFill>
        <p:spPr>
          <a:xfrm>
            <a:off x="1" y="0"/>
            <a:ext cx="122019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56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alphaModFix amt="2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245" b="30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1"/>
          <p:cNvSpPr>
            <a:spLocks/>
          </p:cNvSpPr>
          <p:nvPr/>
        </p:nvSpPr>
        <p:spPr bwMode="auto">
          <a:xfrm>
            <a:off x="2764357" y="3547783"/>
            <a:ext cx="6250237" cy="1592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254480" marR="0" lvl="0" indent="-254480" algn="ctr" defTabSz="685783" rtl="0" eaLnBrk="1" fontAlgn="base" latinLnBrk="0" hangingPunct="1">
              <a:lnSpc>
                <a:spcPct val="100000"/>
              </a:lnSpc>
              <a:spcBef>
                <a:spcPts val="129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ea typeface="Arial"/>
                <a:cs typeface="Tahoma" panose="020B0604030504040204" pitchFamily="34" charset="0"/>
                <a:sym typeface="Palatino Linotype" charset="0"/>
              </a:rPr>
              <a:t>CAPABLE?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 panose="020B0503030403020204" pitchFamily="34" charset="0"/>
              <a:ea typeface="Arial"/>
              <a:cs typeface="Tahoma" panose="020B0604030504040204" pitchFamily="34" charset="0"/>
              <a:sym typeface="Palatino Linotype" charset="0"/>
            </a:endParaRPr>
          </a:p>
        </p:txBody>
      </p:sp>
      <p:sp>
        <p:nvSpPr>
          <p:cNvPr id="7" name="Rectangle 2"/>
          <p:cNvSpPr>
            <a:spLocks/>
          </p:cNvSpPr>
          <p:nvPr/>
        </p:nvSpPr>
        <p:spPr bwMode="auto">
          <a:xfrm>
            <a:off x="2409191" y="1370950"/>
            <a:ext cx="6960568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marL="254480" marR="0" lvl="0" indent="-254480" algn="l" defTabSz="685783" rtl="0" eaLnBrk="1" fontAlgn="base" latinLnBrk="0" hangingPunct="1">
              <a:lnSpc>
                <a:spcPct val="100000"/>
              </a:lnSpc>
              <a:spcBef>
                <a:spcPts val="129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DC102E"/>
                </a:solidFill>
                <a:effectLst/>
                <a:uLnTx/>
                <a:uFillTx/>
                <a:latin typeface="Myriad Pro" panose="020B0503030403020204" pitchFamily="34" charset="0"/>
                <a:ea typeface="Arial"/>
                <a:cs typeface="Tahoma" panose="020B0604030504040204" pitchFamily="34" charset="0"/>
                <a:sym typeface="Palatino Linotype" charset="0"/>
              </a:rPr>
              <a:t>HOW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panose="020B0503030403020204" pitchFamily="34" charset="0"/>
                <a:ea typeface="Arial"/>
                <a:cs typeface="Tahoma" panose="020B0604030504040204" pitchFamily="34" charset="0"/>
                <a:sym typeface="Palatino Linotype" charset="0"/>
              </a:rPr>
              <a:t>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ea typeface="Arial"/>
                <a:cs typeface="Tahoma" panose="020B0604030504040204" pitchFamily="34" charset="0"/>
                <a:sym typeface="Palatino Linotype" charset="0"/>
              </a:rPr>
              <a:t>am I staying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 panose="020B0503030403020204" pitchFamily="34" charset="0"/>
              <a:ea typeface="Arial"/>
              <a:cs typeface="Tahoma" panose="020B0604030504040204" pitchFamily="34" charset="0"/>
              <a:sym typeface="Palatino Linotype" charset="0"/>
            </a:endParaRPr>
          </a:p>
        </p:txBody>
      </p:sp>
      <p:sp>
        <p:nvSpPr>
          <p:cNvPr id="8" name="Rectangle 3"/>
          <p:cNvSpPr>
            <a:spLocks/>
          </p:cNvSpPr>
          <p:nvPr/>
        </p:nvSpPr>
        <p:spPr bwMode="auto">
          <a:xfrm>
            <a:off x="4815719" y="2582477"/>
            <a:ext cx="5886035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254480" marR="0" lvl="0" indent="-254480" algn="ctr" defTabSz="685783" rtl="0" eaLnBrk="1" fontAlgn="base" latinLnBrk="0" hangingPunct="1">
              <a:lnSpc>
                <a:spcPct val="100000"/>
              </a:lnSpc>
              <a:spcBef>
                <a:spcPts val="129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DC102E"/>
                </a:solidFill>
                <a:effectLst/>
                <a:uLnTx/>
                <a:uFillTx/>
                <a:latin typeface="Myriad Pro" panose="020B0503030403020204" pitchFamily="34" charset="0"/>
                <a:ea typeface="Arial"/>
                <a:cs typeface="Tahoma" panose="020B0604030504040204" pitchFamily="34" charset="0"/>
                <a:sym typeface="Palatino Linotype" charset="0"/>
              </a:rPr>
              <a:t>FRESH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ea typeface="Arial"/>
                <a:cs typeface="Tahoma" panose="020B0604030504040204" pitchFamily="34" charset="0"/>
                <a:sym typeface="Palatino Linotype" charset="0"/>
              </a:rPr>
              <a:t>, </a:t>
            </a:r>
            <a:r>
              <a:rPr kumimoji="0" lang="en-US" sz="405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ea typeface="Arial"/>
                <a:cs typeface="Tahoma" panose="020B0604030504040204" pitchFamily="34" charset="0"/>
                <a:sym typeface="Palatino Linotype" charset="0"/>
              </a:rPr>
              <a:t>relevant and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 panose="020B0503030403020204" pitchFamily="34" charset="0"/>
              <a:ea typeface="Arial"/>
              <a:cs typeface="Tahoma" panose="020B0604030504040204" pitchFamily="34" charset="0"/>
              <a:sym typeface="Palatino Linotyp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787999"/>
      </p:ext>
    </p:extLst>
  </p:cSld>
  <p:clrMapOvr>
    <a:masterClrMapping/>
  </p:clrMapOvr>
  <p:transition spd="slow">
    <p:split orient="vert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667A154B-BD5F-4AF6-9CC6-E283CA51214D}"/>
              </a:ext>
            </a:extLst>
          </p:cNvPr>
          <p:cNvGraphicFramePr/>
          <p:nvPr/>
        </p:nvGraphicFramePr>
        <p:xfrm>
          <a:off x="6172200" y="1203157"/>
          <a:ext cx="5469645" cy="57377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6C40127A-A7E3-4532-B1BF-7E301EB52623}"/>
              </a:ext>
            </a:extLst>
          </p:cNvPr>
          <p:cNvSpPr txBox="1"/>
          <p:nvPr/>
        </p:nvSpPr>
        <p:spPr>
          <a:xfrm>
            <a:off x="3971199" y="11888023"/>
            <a:ext cx="4249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Arial"/>
                <a:cs typeface="Arial"/>
                <a:sym typeface="Tahoma" charset="0"/>
              </a:rPr>
              <a:t>Trust Outlook</a:t>
            </a:r>
            <a:r>
              <a:rPr kumimoji="0" lang="en-US" sz="20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Arial"/>
                <a:cs typeface="Arial"/>
                <a:sym typeface="Tahoma" charset="0"/>
              </a:rPr>
              <a:t>®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898542" y="1864868"/>
            <a:ext cx="5357879" cy="314359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Knowledge is 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DC102E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5X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DC102E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more valuable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than positive ratings for a salesperson.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Arial"/>
                <a:cs typeface="Arial"/>
                <a:sym typeface="Tahoma" charset="0"/>
              </a:rPr>
              <a:t>-Trust Outlook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®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 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Arial"/>
                <a:cs typeface="Arial"/>
                <a:sym typeface="Tahoma" charset="0"/>
              </a:rPr>
              <a:t>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j-ea"/>
              <a:cs typeface="+mj-cs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6256421" y="1528011"/>
            <a:ext cx="602265" cy="3789947"/>
            <a:chOff x="6422695" y="1450238"/>
            <a:chExt cx="524530" cy="3870319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6947225" y="1450238"/>
              <a:ext cx="0" cy="387031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6422695" y="3345641"/>
              <a:ext cx="52453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4362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667A154B-BD5F-4AF6-9CC6-E283CA51214D}"/>
              </a:ext>
            </a:extLst>
          </p:cNvPr>
          <p:cNvGraphicFramePr/>
          <p:nvPr/>
        </p:nvGraphicFramePr>
        <p:xfrm>
          <a:off x="6075948" y="1012067"/>
          <a:ext cx="5686213" cy="59649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>
          <a:xfrm>
            <a:off x="882328" y="1293849"/>
            <a:ext cx="5706795" cy="433653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DC102E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76%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DC102E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of all employees believe that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ongoing training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would help them trust their employer more.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Arial"/>
                <a:cs typeface="Arial"/>
                <a:sym typeface="Tahoma" charset="0"/>
              </a:rPr>
              <a:t>-Trust Outlook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®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 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Arial"/>
                <a:cs typeface="Arial"/>
                <a:sym typeface="Tahoma" charset="0"/>
              </a:rPr>
              <a:t>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j-ea"/>
              <a:cs typeface="+mj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395485" y="1293849"/>
            <a:ext cx="602265" cy="4336530"/>
            <a:chOff x="6422695" y="1450238"/>
            <a:chExt cx="524530" cy="3870319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6947225" y="1450238"/>
              <a:ext cx="0" cy="387031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6422695" y="3345641"/>
              <a:ext cx="52453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8860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11764" y="2598059"/>
            <a:ext cx="776847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Improve Input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2187430"/>
            <a:ext cx="10515600" cy="821258"/>
          </a:xfrm>
        </p:spPr>
        <p:txBody>
          <a:bodyPr/>
          <a:lstStyle/>
          <a:p>
            <a:pPr algn="ctr"/>
            <a:r>
              <a:rPr lang="en-US" sz="8000" dirty="0"/>
              <a:t>Input = Output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719" y="4074153"/>
            <a:ext cx="1986711" cy="245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553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11764" y="2598059"/>
            <a:ext cx="776847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Improve Input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Improve Input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838200" y="1978270"/>
            <a:ext cx="9555051" cy="4583205"/>
          </a:xfrm>
        </p:spPr>
        <p:txBody>
          <a:bodyPr numCol="2" spcCol="9144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Reading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Podcasts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Feedback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Book club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Advice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Mentoring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In-house training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Continuing education</a:t>
            </a:r>
          </a:p>
          <a:p>
            <a:pPr>
              <a:lnSpc>
                <a:spcPct val="100000"/>
              </a:lnSpc>
              <a:spcAft>
                <a:spcPts val="300"/>
              </a:spcAft>
              <a:defRPr/>
            </a:pP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Mastermind groups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Industry associations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Formal education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Community classes</a:t>
            </a:r>
          </a:p>
          <a:p>
            <a:pPr>
              <a:lnSpc>
                <a:spcPct val="100000"/>
              </a:lnSpc>
              <a:spcAft>
                <a:spcPts val="300"/>
              </a:spcAft>
              <a:defRPr/>
            </a:pP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Coaching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Online classes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Conferences</a:t>
            </a:r>
          </a:p>
          <a:p>
            <a:pPr>
              <a:lnSpc>
                <a:spcPct val="100000"/>
              </a:lnSpc>
              <a:spcAft>
                <a:spcPts val="300"/>
              </a:spcAft>
            </a:pPr>
            <a:endParaRPr lang="en-US" sz="3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2314" y="4031086"/>
            <a:ext cx="1986711" cy="245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357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222" y="2214646"/>
            <a:ext cx="5985641" cy="389198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D90295C-A28D-4E4A-8306-86AA9F8374E8}"/>
              </a:ext>
            </a:extLst>
          </p:cNvPr>
          <p:cNvSpPr/>
          <p:nvPr/>
        </p:nvSpPr>
        <p:spPr>
          <a:xfrm>
            <a:off x="4046706" y="3599234"/>
            <a:ext cx="1498060" cy="671209"/>
          </a:xfrm>
          <a:prstGeom prst="rect">
            <a:avLst/>
          </a:prstGeom>
          <a:solidFill>
            <a:srgbClr val="E1E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69337D-4A44-4EC8-8A98-AA938202487E}"/>
              </a:ext>
            </a:extLst>
          </p:cNvPr>
          <p:cNvSpPr/>
          <p:nvPr/>
        </p:nvSpPr>
        <p:spPr>
          <a:xfrm>
            <a:off x="7273047" y="5187367"/>
            <a:ext cx="3291192" cy="91926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C42B08-DDC8-404E-A682-F789697EC9E2}"/>
              </a:ext>
            </a:extLst>
          </p:cNvPr>
          <p:cNvSpPr/>
          <p:nvPr/>
        </p:nvSpPr>
        <p:spPr>
          <a:xfrm>
            <a:off x="6624535" y="5758754"/>
            <a:ext cx="1465634" cy="4596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2DF6F33E-3CBB-41F4-8654-B67A5ECBA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Solving an Issue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95323B-98F4-4DAF-BAC2-A79372B3B619}"/>
              </a:ext>
            </a:extLst>
          </p:cNvPr>
          <p:cNvSpPr txBox="1"/>
          <p:nvPr/>
        </p:nvSpPr>
        <p:spPr>
          <a:xfrm>
            <a:off x="660742" y="3599234"/>
            <a:ext cx="3385964" cy="1129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/>
                <a:ea typeface="+mn-ea"/>
                <a:cs typeface="+mn-cs"/>
              </a:rPr>
              <a:t>What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/>
                <a:ea typeface="+mn-ea"/>
                <a:cs typeface="+mn-cs"/>
              </a:rPr>
              <a:t> none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/>
                <a:ea typeface="+mn-ea"/>
                <a:cs typeface="+mn-cs"/>
              </a:rPr>
              <a:t>of us know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0D2764B-CAFB-47FB-ADF8-ECF4238B1147}"/>
              </a:ext>
            </a:extLst>
          </p:cNvPr>
          <p:cNvSpPr/>
          <p:nvPr/>
        </p:nvSpPr>
        <p:spPr>
          <a:xfrm>
            <a:off x="7593007" y="2835971"/>
            <a:ext cx="2435158" cy="6712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6F2E56-5142-4ADA-A04A-1E166ABB2405}"/>
              </a:ext>
            </a:extLst>
          </p:cNvPr>
          <p:cNvSpPr/>
          <p:nvPr/>
        </p:nvSpPr>
        <p:spPr>
          <a:xfrm>
            <a:off x="7507947" y="3134693"/>
            <a:ext cx="2435158" cy="25213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6320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3" grpId="0"/>
      <p:bldP spid="10" grpId="0" animBg="1"/>
      <p:bldP spid="12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0D18236-C8AB-CC40-926F-2C0761BEE2C6}"/>
              </a:ext>
            </a:extLst>
          </p:cNvPr>
          <p:cNvSpPr txBox="1"/>
          <p:nvPr/>
        </p:nvSpPr>
        <p:spPr>
          <a:xfrm>
            <a:off x="1423851" y="2742601"/>
            <a:ext cx="934429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ヒラギノ角ゴ ProN W3"/>
                <a:cs typeface="+mn-cs"/>
              </a:rPr>
              <a:t>We must be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DC102A"/>
                </a:solidFill>
                <a:effectLst/>
                <a:uLnTx/>
                <a:uFillTx/>
                <a:latin typeface="Tahoma"/>
                <a:ea typeface="ヒラギノ角ゴ ProN W3"/>
                <a:cs typeface="+mn-cs"/>
              </a:rPr>
              <a:t>increasingly competent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ヒラギノ角ゴ ProN W3"/>
                <a:cs typeface="+mn-cs"/>
              </a:rPr>
              <a:t> in the areas where we want to be trusted.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ヒラギノ角ゴ ProN W3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37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B1D61C-90B4-412E-B2E0-1D57D22964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95"/>
          <a:stretch/>
        </p:blipFill>
        <p:spPr>
          <a:xfrm>
            <a:off x="0" y="0"/>
            <a:ext cx="7625325" cy="6858000"/>
          </a:xfrm>
          <a:prstGeom prst="rect">
            <a:avLst/>
          </a:prstGeom>
        </p:spPr>
      </p:pic>
      <p:sp>
        <p:nvSpPr>
          <p:cNvPr id="18434" name="Rectangle 2"/>
          <p:cNvSpPr>
            <a:spLocks/>
          </p:cNvSpPr>
          <p:nvPr/>
        </p:nvSpPr>
        <p:spPr bwMode="auto">
          <a:xfrm>
            <a:off x="914400" y="4239618"/>
            <a:ext cx="10686080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575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2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panose="020B0503030403020204" pitchFamily="34" charset="0"/>
                <a:ea typeface="Arial"/>
                <a:cs typeface="Tahoma" panose="020B0604030504040204" pitchFamily="34" charset="0"/>
                <a:sym typeface="Palatino Linotype" charset="0"/>
              </a:rPr>
              <a:t>COMMITMENT</a:t>
            </a:r>
            <a:endParaRPr kumimoji="0" lang="en-US" sz="11500" b="1" i="0" u="none" strike="noStrike" kern="1200" cap="none" spc="2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yriad Pro" panose="020B0503030403020204" pitchFamily="34" charset="0"/>
              <a:ea typeface="Arial"/>
              <a:cs typeface="Tahoma" panose="020B0604030504040204" pitchFamily="34" charset="0"/>
              <a:sym typeface="Palatino Linotyp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5007211"/>
      </p:ext>
    </p:extLst>
  </p:cSld>
  <p:clrMapOvr>
    <a:masterClrMapping/>
  </p:clrMapOvr>
  <p:transition spd="slow">
    <p:wip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5" r="653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251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3" b="2582"/>
          <a:stretch>
            <a:fillRect/>
          </a:stretch>
        </p:blipFill>
        <p:spPr bwMode="auto">
          <a:xfrm>
            <a:off x="6065520" y="0"/>
            <a:ext cx="6126480" cy="684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9"/>
          <p:cNvSpPr>
            <a:spLocks noGrp="1"/>
          </p:cNvSpPr>
          <p:nvPr>
            <p:ph type="title" idx="4294967295"/>
          </p:nvPr>
        </p:nvSpPr>
        <p:spPr>
          <a:xfrm>
            <a:off x="704538" y="650329"/>
            <a:ext cx="10515600" cy="1325562"/>
          </a:xfrm>
        </p:spPr>
        <p:txBody>
          <a:bodyPr/>
          <a:lstStyle/>
          <a:p>
            <a:r>
              <a:rPr lang="en-US" sz="8800" dirty="0"/>
              <a:t>Trust </a:t>
            </a:r>
            <a:r>
              <a:rPr lang="en-US" sz="6600" b="0" dirty="0">
                <a:solidFill>
                  <a:schemeClr val="tx1"/>
                </a:solidFill>
              </a:rPr>
              <a:t>is…</a:t>
            </a:r>
          </a:p>
        </p:txBody>
      </p:sp>
    </p:spTree>
    <p:extLst>
      <p:ext uri="{BB962C8B-B14F-4D97-AF65-F5344CB8AC3E}">
        <p14:creationId xmlns:p14="http://schemas.microsoft.com/office/powerpoint/2010/main" val="351622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688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09" b="2543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8997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0D18236-C8AB-CC40-926F-2C0761BEE2C6}"/>
              </a:ext>
            </a:extLst>
          </p:cNvPr>
          <p:cNvSpPr txBox="1"/>
          <p:nvPr/>
        </p:nvSpPr>
        <p:spPr>
          <a:xfrm>
            <a:off x="2131667" y="2707767"/>
            <a:ext cx="800481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ヒラギノ角ゴ ProN W3"/>
                <a:cs typeface="+mn-cs"/>
              </a:rPr>
              <a:t>People believe in </a:t>
            </a:r>
            <a:b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ヒラギノ角ゴ ProN W3"/>
                <a:cs typeface="+mn-cs"/>
              </a:rPr>
            </a:b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ヒラギノ角ゴ ProN W3"/>
                <a:cs typeface="+mn-cs"/>
              </a:rPr>
              <a:t>those who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DC102E"/>
                </a:solidFill>
                <a:effectLst/>
                <a:uLnTx/>
                <a:uFillTx/>
                <a:latin typeface="Tahoma"/>
                <a:ea typeface="ヒラギノ角ゴ ProN W3"/>
                <a:cs typeface="+mn-cs"/>
              </a:rPr>
              <a:t>stand through adversity.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ヒラギノ角ゴ ProN W3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087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667A154B-BD5F-4AF6-9CC6-E283CA51214D}"/>
              </a:ext>
            </a:extLst>
          </p:cNvPr>
          <p:cNvGraphicFramePr/>
          <p:nvPr/>
        </p:nvGraphicFramePr>
        <p:xfrm>
          <a:off x="6172200" y="1203157"/>
          <a:ext cx="5469645" cy="57377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Title 1"/>
          <p:cNvSpPr txBox="1">
            <a:spLocks/>
          </p:cNvSpPr>
          <p:nvPr/>
        </p:nvSpPr>
        <p:spPr>
          <a:xfrm>
            <a:off x="898542" y="1864868"/>
            <a:ext cx="5357879" cy="345309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DC102E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#1 action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DC102E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that would increase retention: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Keep promises.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Arial"/>
                <a:cs typeface="Arial"/>
                <a:sym typeface="Tahoma" charset="0"/>
              </a:rPr>
              <a:t>-Trust Outlook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®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 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Arial"/>
                <a:cs typeface="Arial"/>
                <a:sym typeface="Tahoma" charset="0"/>
              </a:rPr>
              <a:t>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j-ea"/>
              <a:cs typeface="+mj-cs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6256421" y="1864868"/>
            <a:ext cx="602265" cy="3453090"/>
            <a:chOff x="6422695" y="1450238"/>
            <a:chExt cx="524530" cy="3870319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6947225" y="1450238"/>
              <a:ext cx="0" cy="387031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6422695" y="3345641"/>
              <a:ext cx="52453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48459754"/>
      </p:ext>
    </p:extLst>
  </p:cSld>
  <p:clrMapOvr>
    <a:masterClrMapping/>
  </p:clrMapOvr>
  <p:transition spd="slow">
    <p:wip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869430"/>
            <a:ext cx="10700657" cy="821258"/>
          </a:xfrm>
        </p:spPr>
        <p:txBody>
          <a:bodyPr/>
          <a:lstStyle/>
          <a:p>
            <a:r>
              <a:rPr lang="en-US" dirty="0"/>
              <a:t>Create Accountable Culture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731483" lvl="0" indent="-731483">
              <a:lnSpc>
                <a:spcPct val="100000"/>
              </a:lnSpc>
              <a:spcAft>
                <a:spcPts val="800"/>
              </a:spcAft>
              <a:buClr>
                <a:srgbClr val="E51936"/>
              </a:buClr>
              <a:buFont typeface="+mj-lt"/>
              <a:buAutoNum type="arabicPeriod"/>
              <a:defRPr/>
            </a:pPr>
            <a:r>
              <a:rPr lang="en-US" sz="4000" dirty="0">
                <a:ea typeface="ヒラギノ角ゴ ProN W3"/>
              </a:rPr>
              <a:t>Clear Goal</a:t>
            </a:r>
          </a:p>
          <a:p>
            <a:pPr marL="731483" lvl="0" indent="-731483">
              <a:lnSpc>
                <a:spcPct val="100000"/>
              </a:lnSpc>
              <a:spcAft>
                <a:spcPts val="800"/>
              </a:spcAft>
              <a:buClr>
                <a:srgbClr val="E51936"/>
              </a:buClr>
              <a:buFont typeface="+mj-lt"/>
              <a:buAutoNum type="arabicPeriod"/>
              <a:defRPr/>
            </a:pPr>
            <a:r>
              <a:rPr lang="en-US" sz="4000" dirty="0">
                <a:ea typeface="ヒラギノ角ゴ ProN W3"/>
              </a:rPr>
              <a:t>Clear Ability</a:t>
            </a:r>
          </a:p>
          <a:p>
            <a:pPr marL="731483" lvl="0" indent="-731483">
              <a:lnSpc>
                <a:spcPct val="100000"/>
              </a:lnSpc>
              <a:spcAft>
                <a:spcPts val="800"/>
              </a:spcAft>
              <a:buClr>
                <a:srgbClr val="E51936"/>
              </a:buClr>
              <a:buFont typeface="+mj-lt"/>
              <a:buAutoNum type="arabicPeriod"/>
              <a:defRPr/>
            </a:pPr>
            <a:r>
              <a:rPr lang="en-US" sz="4000" dirty="0">
                <a:ea typeface="ヒラギノ角ゴ ProN W3"/>
              </a:rPr>
              <a:t>Clear Metric</a:t>
            </a:r>
          </a:p>
          <a:p>
            <a:pPr marL="731483" lvl="0" indent="-731483">
              <a:lnSpc>
                <a:spcPct val="100000"/>
              </a:lnSpc>
              <a:spcAft>
                <a:spcPts val="800"/>
              </a:spcAft>
              <a:buClr>
                <a:srgbClr val="E51936"/>
              </a:buClr>
              <a:buFont typeface="+mj-lt"/>
              <a:buAutoNum type="arabicPeriod"/>
              <a:defRPr/>
            </a:pPr>
            <a:r>
              <a:rPr lang="en-US" sz="4000" dirty="0">
                <a:ea typeface="ヒラギノ角ゴ ProN W3"/>
              </a:rPr>
              <a:t>Clear Check-in</a:t>
            </a:r>
          </a:p>
          <a:p>
            <a:pPr marL="731483" lvl="0" indent="-731483">
              <a:lnSpc>
                <a:spcPct val="100000"/>
              </a:lnSpc>
              <a:spcAft>
                <a:spcPts val="800"/>
              </a:spcAft>
              <a:buClr>
                <a:srgbClr val="E51936"/>
              </a:buClr>
              <a:buFont typeface="+mj-lt"/>
              <a:buAutoNum type="arabicPeriod"/>
              <a:defRPr/>
            </a:pPr>
            <a:r>
              <a:rPr lang="en-US" sz="4000" dirty="0">
                <a:ea typeface="ヒラギノ角ゴ ProN W3"/>
              </a:rPr>
              <a:t>Clear Results</a:t>
            </a:r>
          </a:p>
          <a:p>
            <a:pPr marL="731483" lvl="0" indent="-731483">
              <a:lnSpc>
                <a:spcPct val="100000"/>
              </a:lnSpc>
              <a:spcAft>
                <a:spcPts val="800"/>
              </a:spcAft>
              <a:buClr>
                <a:srgbClr val="E51936"/>
              </a:buClr>
              <a:buFont typeface="+mj-lt"/>
              <a:buAutoNum type="arabicPeriod"/>
              <a:defRPr/>
            </a:pPr>
            <a:r>
              <a:rPr lang="en-US" sz="4000" dirty="0">
                <a:ea typeface="ヒラギノ角ゴ ProN W3"/>
              </a:rPr>
              <a:t>Clear Commitment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E1DDE63-C467-4B90-93CD-597A182D9A6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947710"/>
            <a:ext cx="3223306" cy="42894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2944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0D18236-C8AB-CC40-926F-2C0761BEE2C6}"/>
              </a:ext>
            </a:extLst>
          </p:cNvPr>
          <p:cNvSpPr txBox="1"/>
          <p:nvPr/>
        </p:nvSpPr>
        <p:spPr>
          <a:xfrm>
            <a:off x="1946366" y="2707767"/>
            <a:ext cx="829926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ヒラギノ角ゴ ProN W3"/>
                <a:cs typeface="+mn-cs"/>
              </a:rPr>
              <a:t>The fastest way to rebuild</a:t>
            </a:r>
            <a:r>
              <a:rPr lang="en-US" sz="5400" dirty="0">
                <a:solidFill>
                  <a:srgbClr val="000000"/>
                </a:solidFill>
                <a:latin typeface="Tahoma"/>
                <a:ea typeface="ヒラギノ角ゴ ProN W3"/>
              </a:rPr>
              <a:t> trust is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ヒラギノ角ゴ ProN W3"/>
                <a:cs typeface="+mn-cs"/>
              </a:rPr>
              <a:t> to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DC102A"/>
                </a:solidFill>
                <a:effectLst/>
                <a:uLnTx/>
                <a:uFillTx/>
                <a:latin typeface="Tahoma"/>
                <a:ea typeface="ヒラギノ角ゴ ProN W3"/>
                <a:cs typeface="+mn-cs"/>
              </a:rPr>
              <a:t>make and keep a commitment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DC102E"/>
                </a:solidFill>
                <a:effectLst/>
                <a:uLnTx/>
                <a:uFillTx/>
                <a:latin typeface="Tahoma"/>
                <a:ea typeface="ヒラギノ角ゴ ProN W3"/>
                <a:cs typeface="+mn-cs"/>
              </a:rPr>
              <a:t>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ヒラギノ角ゴ ProN W3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155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406D667-2092-4D49-97DE-C38DBE5D5C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95"/>
          <a:stretch/>
        </p:blipFill>
        <p:spPr>
          <a:xfrm>
            <a:off x="0" y="0"/>
            <a:ext cx="7625325" cy="6858000"/>
          </a:xfrm>
          <a:prstGeom prst="rect">
            <a:avLst/>
          </a:prstGeom>
        </p:spPr>
      </p:pic>
      <p:sp>
        <p:nvSpPr>
          <p:cNvPr id="18434" name="Rectangle 2"/>
          <p:cNvSpPr>
            <a:spLocks/>
          </p:cNvSpPr>
          <p:nvPr/>
        </p:nvSpPr>
        <p:spPr bwMode="auto">
          <a:xfrm>
            <a:off x="914400" y="4301173"/>
            <a:ext cx="10686080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575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2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panose="020B0503030403020204" pitchFamily="34" charset="0"/>
                <a:ea typeface="Arial"/>
                <a:cs typeface="Tahoma" panose="020B0604030504040204" pitchFamily="34" charset="0"/>
                <a:sym typeface="Palatino Linotype" charset="0"/>
              </a:rPr>
              <a:t>CONNECTION</a:t>
            </a:r>
            <a:endParaRPr kumimoji="0" lang="en-US" sz="9600" b="1" i="0" u="none" strike="noStrike" kern="1200" cap="none" spc="2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yriad Pro" panose="020B0503030403020204" pitchFamily="34" charset="0"/>
              <a:ea typeface="Arial"/>
              <a:cs typeface="Tahoma" panose="020B0604030504040204" pitchFamily="34" charset="0"/>
              <a:sym typeface="Palatino Linotyp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475697"/>
      </p:ext>
    </p:extLst>
  </p:cSld>
  <p:clrMapOvr>
    <a:masterClrMapping/>
  </p:clrMapOvr>
  <p:transition spd="slow">
    <p:wip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0D18236-C8AB-CC40-926F-2C0761BEE2C6}"/>
              </a:ext>
            </a:extLst>
          </p:cNvPr>
          <p:cNvSpPr txBox="1"/>
          <p:nvPr/>
        </p:nvSpPr>
        <p:spPr>
          <a:xfrm>
            <a:off x="2133090" y="2707767"/>
            <a:ext cx="800481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People trust those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who are willing to 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DC102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connect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and 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DC102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collaborate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DC102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DC102E"/>
              </a:solidFill>
              <a:effectLst/>
              <a:uLnTx/>
              <a:uFillTx/>
              <a:latin typeface="Tahoma"/>
              <a:ea typeface="ヒラギノ角ゴ ProN W3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84FE253-55DF-4FAC-88AA-FCEAC32D4FEF}"/>
              </a:ext>
            </a:extLst>
          </p:cNvPr>
          <p:cNvSpPr>
            <a:spLocks/>
          </p:cNvSpPr>
          <p:nvPr/>
        </p:nvSpPr>
        <p:spPr bwMode="auto">
          <a:xfrm>
            <a:off x="5264636" y="665155"/>
            <a:ext cx="2211571" cy="4416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marL="339316" marR="0" lvl="0" indent="-339316" algn="l" defTabSz="914400" rtl="0" eaLnBrk="1" fontAlgn="auto" latinLnBrk="0" hangingPunct="1">
              <a:lnSpc>
                <a:spcPct val="100000"/>
              </a:lnSpc>
              <a:spcBef>
                <a:spcPts val="172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700" b="0" i="0" u="none" strike="noStrike" kern="1200" cap="none" spc="0" normalizeH="0" baseline="0" noProof="0" dirty="0">
                <a:ln>
                  <a:noFill/>
                </a:ln>
                <a:solidFill>
                  <a:srgbClr val="DC102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Palatino Linotype" charset="0"/>
              </a:rPr>
              <a:t>“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DC102E"/>
              </a:solidFill>
              <a:effectLst/>
              <a:uLnTx/>
              <a:uFillTx/>
              <a:latin typeface="Palatino Linotype"/>
              <a:ea typeface="Arial"/>
              <a:cs typeface="Tahoma" panose="020B0604030504040204" pitchFamily="34" charset="0"/>
              <a:sym typeface="Palatino Linotyp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27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FD7187E-18F4-4669-B6DE-786867AF5908}"/>
              </a:ext>
            </a:extLst>
          </p:cNvPr>
          <p:cNvGraphicFramePr/>
          <p:nvPr/>
        </p:nvGraphicFramePr>
        <p:xfrm>
          <a:off x="6530432" y="899646"/>
          <a:ext cx="5504155" cy="50428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itle 1"/>
          <p:cNvSpPr txBox="1">
            <a:spLocks/>
          </p:cNvSpPr>
          <p:nvPr/>
        </p:nvSpPr>
        <p:spPr>
          <a:xfrm>
            <a:off x="1062325" y="1559154"/>
            <a:ext cx="4311132" cy="37238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The 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DC102E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#1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DC102E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C102E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motivation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for persevering on </a:t>
            </a:r>
            <a:b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</a:b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a project is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collaboration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Arial"/>
                <a:cs typeface="Arial"/>
                <a:sym typeface="Tahoma" charset="0"/>
              </a:rPr>
              <a:t>-Trust Outlook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®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 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Arial"/>
                <a:cs typeface="Arial"/>
                <a:sym typeface="Tahoma" charset="0"/>
              </a:rPr>
              <a:t>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j-ea"/>
              <a:cs typeface="+mj-cs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729017" y="1387717"/>
            <a:ext cx="602265" cy="4066673"/>
            <a:chOff x="6422695" y="1450238"/>
            <a:chExt cx="524530" cy="3870319"/>
          </a:xfrm>
        </p:grpSpPr>
        <p:cxnSp>
          <p:nvCxnSpPr>
            <p:cNvPr id="14" name="Straight Connector 13"/>
            <p:cNvCxnSpPr/>
            <p:nvPr/>
          </p:nvCxnSpPr>
          <p:spPr>
            <a:xfrm>
              <a:off x="6947225" y="1450238"/>
              <a:ext cx="0" cy="387031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>
              <a:off x="6422695" y="3345641"/>
              <a:ext cx="52453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9204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A73D111F-F5DB-AD40-A4F8-242C27748827}"/>
              </a:ext>
            </a:extLst>
          </p:cNvPr>
          <p:cNvSpPr txBox="1"/>
          <p:nvPr/>
        </p:nvSpPr>
        <p:spPr>
          <a:xfrm>
            <a:off x="2142595" y="1242840"/>
            <a:ext cx="7969193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ヒラギノ角ゴ ProN W3"/>
                <a:cs typeface="+mn-cs"/>
              </a:rPr>
              <a:t>What is the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DC102E"/>
                </a:solidFill>
                <a:effectLst/>
                <a:uLnTx/>
                <a:uFillTx/>
                <a:latin typeface="Tahoma"/>
                <a:ea typeface="ヒラギノ角ゴ ProN W3"/>
                <a:cs typeface="+mn-cs"/>
              </a:rPr>
              <a:t>#1 trait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ヒラギノ角ゴ ProN W3"/>
                <a:cs typeface="+mn-cs"/>
              </a:rPr>
              <a:t>of the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ヒラギノ角ゴ ProN W3"/>
                <a:cs typeface="+mn-cs"/>
              </a:rPr>
              <a:t>most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ヒラギノ角ゴ ProN W3"/>
                <a:cs typeface="+mn-cs"/>
              </a:rPr>
              <a:t>magnetic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ヒラギノ角ゴ ProN W3"/>
                <a:cs typeface="+mn-cs"/>
              </a:rPr>
              <a:t>people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ヒラギノ角ゴ ProN W3"/>
                <a:cs typeface="+mn-cs"/>
              </a:rPr>
              <a:t>in the world?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F8942B-A155-C048-895E-AD8C70F1DF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41068">
            <a:off x="5409124" y="3907302"/>
            <a:ext cx="1436136" cy="1875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4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8" t="1833" r="37145" b="5842"/>
          <a:stretch/>
        </p:blipFill>
        <p:spPr>
          <a:xfrm>
            <a:off x="6065520" y="0"/>
            <a:ext cx="6126480" cy="6858000"/>
          </a:xfrm>
          <a:prstGeom prst="rect">
            <a:avLst/>
          </a:prstGeom>
        </p:spPr>
      </p:pic>
      <p:sp>
        <p:nvSpPr>
          <p:cNvPr id="5" name="Title 9"/>
          <p:cNvSpPr txBox="1">
            <a:spLocks/>
          </p:cNvSpPr>
          <p:nvPr/>
        </p:nvSpPr>
        <p:spPr>
          <a:xfrm>
            <a:off x="704538" y="650329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DC102E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Trust 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is…</a:t>
            </a:r>
          </a:p>
        </p:txBody>
      </p:sp>
    </p:spTree>
    <p:extLst>
      <p:ext uri="{BB962C8B-B14F-4D97-AF65-F5344CB8AC3E}">
        <p14:creationId xmlns:p14="http://schemas.microsoft.com/office/powerpoint/2010/main" val="394583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Ways to Connect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  <a:buClr>
                <a:srgbClr val="E51937"/>
              </a:buClr>
              <a:defRPr/>
            </a:pP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Storytelling</a:t>
            </a:r>
          </a:p>
          <a:p>
            <a:pPr>
              <a:lnSpc>
                <a:spcPct val="100000"/>
              </a:lnSpc>
              <a:spcAft>
                <a:spcPts val="1200"/>
              </a:spcAft>
              <a:buClr>
                <a:srgbClr val="E51937"/>
              </a:buClr>
              <a:defRPr/>
            </a:pP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Collaborative thinking</a:t>
            </a:r>
          </a:p>
          <a:p>
            <a:pPr>
              <a:lnSpc>
                <a:spcPct val="100000"/>
              </a:lnSpc>
              <a:spcAft>
                <a:spcPts val="1200"/>
              </a:spcAft>
              <a:buClr>
                <a:srgbClr val="E51937"/>
              </a:buClr>
              <a:defRPr/>
            </a:pP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Transparency</a:t>
            </a:r>
          </a:p>
          <a:p>
            <a:pPr>
              <a:lnSpc>
                <a:spcPct val="100000"/>
              </a:lnSpc>
              <a:spcAft>
                <a:spcPts val="1200"/>
              </a:spcAft>
              <a:buClr>
                <a:srgbClr val="E51937"/>
              </a:buClr>
              <a:defRPr/>
            </a:pP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Vulnerability</a:t>
            </a:r>
          </a:p>
          <a:p>
            <a:pPr>
              <a:lnSpc>
                <a:spcPct val="100000"/>
              </a:lnSpc>
              <a:spcAft>
                <a:spcPts val="1200"/>
              </a:spcAft>
              <a:buClr>
                <a:srgbClr val="E51937"/>
              </a:buClr>
              <a:defRPr/>
            </a:pP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Curious questions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3674" y="2165684"/>
            <a:ext cx="1905641" cy="410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73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0D18236-C8AB-CC40-926F-2C0761BEE2C6}"/>
              </a:ext>
            </a:extLst>
          </p:cNvPr>
          <p:cNvSpPr txBox="1"/>
          <p:nvPr/>
        </p:nvSpPr>
        <p:spPr>
          <a:xfrm>
            <a:off x="2133090" y="2707767"/>
            <a:ext cx="80048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Nothing great has </a:t>
            </a:r>
            <a:r>
              <a:rPr lang="en-US" sz="5400" kern="0" dirty="0">
                <a:solidFill>
                  <a:prstClr val="black"/>
                </a:solidFill>
                <a:latin typeface="Tahoma"/>
              </a:rPr>
              <a:t>ever been </a:t>
            </a:r>
            <a:r>
              <a:rPr lang="en-US" sz="5400" b="1" kern="0" dirty="0">
                <a:solidFill>
                  <a:srgbClr val="DC102A"/>
                </a:solidFill>
                <a:latin typeface="Tahoma"/>
              </a:rPr>
              <a:t>achieved</a:t>
            </a:r>
            <a:r>
              <a:rPr lang="en-US" sz="5400" kern="0" dirty="0">
                <a:solidFill>
                  <a:prstClr val="black"/>
                </a:solidFill>
                <a:latin typeface="Tahoma"/>
              </a:rPr>
              <a:t> alone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DC102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DC102E"/>
              </a:solidFill>
              <a:effectLst/>
              <a:uLnTx/>
              <a:uFillTx/>
              <a:latin typeface="Tahoma"/>
              <a:ea typeface="ヒラギノ角ゴ ProN W3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84FE253-55DF-4FAC-88AA-FCEAC32D4FEF}"/>
              </a:ext>
            </a:extLst>
          </p:cNvPr>
          <p:cNvSpPr>
            <a:spLocks/>
          </p:cNvSpPr>
          <p:nvPr/>
        </p:nvSpPr>
        <p:spPr bwMode="auto">
          <a:xfrm>
            <a:off x="5264636" y="665155"/>
            <a:ext cx="2211571" cy="4416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marL="339316" marR="0" lvl="0" indent="-339316" algn="l" defTabSz="914400" rtl="0" eaLnBrk="1" fontAlgn="auto" latinLnBrk="0" hangingPunct="1">
              <a:lnSpc>
                <a:spcPct val="100000"/>
              </a:lnSpc>
              <a:spcBef>
                <a:spcPts val="172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700" b="0" i="0" u="none" strike="noStrike" kern="1200" cap="none" spc="0" normalizeH="0" baseline="0" noProof="0" dirty="0">
                <a:ln>
                  <a:noFill/>
                </a:ln>
                <a:solidFill>
                  <a:srgbClr val="DC102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Palatino Linotype" charset="0"/>
              </a:rPr>
              <a:t>“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DC102E"/>
              </a:solidFill>
              <a:effectLst/>
              <a:uLnTx/>
              <a:uFillTx/>
              <a:latin typeface="Palatino Linotype"/>
              <a:ea typeface="Arial"/>
              <a:cs typeface="Tahoma" panose="020B0604030504040204" pitchFamily="34" charset="0"/>
              <a:sym typeface="Palatino Linotyp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181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9102F3-C1D9-4A49-9FE6-5EC12E44F1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95"/>
          <a:stretch/>
        </p:blipFill>
        <p:spPr>
          <a:xfrm>
            <a:off x="0" y="0"/>
            <a:ext cx="7625325" cy="6858000"/>
          </a:xfrm>
          <a:prstGeom prst="rect">
            <a:avLst/>
          </a:prstGeom>
        </p:spPr>
      </p:pic>
      <p:sp>
        <p:nvSpPr>
          <p:cNvPr id="18434" name="Rectangle 2"/>
          <p:cNvSpPr>
            <a:spLocks/>
          </p:cNvSpPr>
          <p:nvPr/>
        </p:nvSpPr>
        <p:spPr bwMode="auto">
          <a:xfrm>
            <a:off x="914400" y="4239618"/>
            <a:ext cx="10686080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575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2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panose="020B0503030403020204" pitchFamily="34" charset="0"/>
                <a:ea typeface="Arial"/>
                <a:cs typeface="Tahoma" panose="020B0604030504040204" pitchFamily="34" charset="0"/>
                <a:sym typeface="Palatino Linotype" charset="0"/>
              </a:rPr>
              <a:t>CONTRIBUTION</a:t>
            </a:r>
            <a:endParaRPr kumimoji="0" lang="en-US" sz="11500" b="1" i="0" u="none" strike="noStrike" kern="1200" cap="none" spc="2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yriad Pro" panose="020B0503030403020204" pitchFamily="34" charset="0"/>
              <a:ea typeface="Arial"/>
              <a:cs typeface="Tahoma" panose="020B0604030504040204" pitchFamily="34" charset="0"/>
              <a:sym typeface="Palatino Linotyp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741932"/>
      </p:ext>
    </p:extLst>
  </p:cSld>
  <p:clrMapOvr>
    <a:masterClrMapping/>
  </p:clrMapOvr>
  <p:transition spd="slow">
    <p:wip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0" marR="0" lvl="0" indent="0" algn="ctr" defTabSz="64286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95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" charset="0"/>
              <a:sym typeface="Gill Sans" charset="0"/>
            </a:endParaRPr>
          </a:p>
        </p:txBody>
      </p:sp>
      <p:sp>
        <p:nvSpPr>
          <p:cNvPr id="27651" name="Rectangle 3"/>
          <p:cNvSpPr>
            <a:spLocks/>
          </p:cNvSpPr>
          <p:nvPr/>
        </p:nvSpPr>
        <p:spPr bwMode="auto">
          <a:xfrm>
            <a:off x="1522396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23999"/>
                </a:srgbClr>
              </a:gs>
            </a:gsLst>
            <a:path path="rect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0" marR="0" lvl="0" indent="0" algn="ctr" defTabSz="64286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95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" charset="0"/>
              <a:sym typeface="Gill Sans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89"/>
            <a:ext cx="12192000" cy="685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446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0D18236-C8AB-CC40-926F-2C0761BEE2C6}"/>
              </a:ext>
            </a:extLst>
          </p:cNvPr>
          <p:cNvSpPr txBox="1"/>
          <p:nvPr/>
        </p:nvSpPr>
        <p:spPr>
          <a:xfrm>
            <a:off x="2077671" y="3040276"/>
            <a:ext cx="80048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People immediately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respond to 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DC102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results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DC102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DC102E"/>
              </a:solidFill>
              <a:effectLst/>
              <a:uLnTx/>
              <a:uFillTx/>
              <a:latin typeface="Tahoma"/>
              <a:ea typeface="ヒラギノ角ゴ ProN W3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32E721-F356-42FC-990B-BC6852025547}"/>
              </a:ext>
            </a:extLst>
          </p:cNvPr>
          <p:cNvSpPr>
            <a:spLocks/>
          </p:cNvSpPr>
          <p:nvPr/>
        </p:nvSpPr>
        <p:spPr bwMode="auto">
          <a:xfrm>
            <a:off x="5264636" y="665155"/>
            <a:ext cx="2211571" cy="4416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marL="339316" marR="0" lvl="0" indent="-339316" algn="l" defTabSz="914400" rtl="0" eaLnBrk="1" fontAlgn="auto" latinLnBrk="0" hangingPunct="1">
              <a:lnSpc>
                <a:spcPct val="100000"/>
              </a:lnSpc>
              <a:spcBef>
                <a:spcPts val="172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700" b="0" i="0" u="none" strike="noStrike" kern="1200" cap="none" spc="0" normalizeH="0" baseline="0" noProof="0" dirty="0">
                <a:ln>
                  <a:noFill/>
                </a:ln>
                <a:solidFill>
                  <a:srgbClr val="DC102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Palatino Linotype" charset="0"/>
              </a:rPr>
              <a:t>“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DC102E"/>
              </a:solidFill>
              <a:effectLst/>
              <a:uLnTx/>
              <a:uFillTx/>
              <a:latin typeface="Palatino Linotype"/>
              <a:ea typeface="Arial"/>
              <a:cs typeface="Tahoma" panose="020B0604030504040204" pitchFamily="34" charset="0"/>
              <a:sym typeface="Palatino Linotyp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501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34D1EC-6A0D-4FF3-AE5B-8C53B6166A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0254" y="1780684"/>
            <a:ext cx="1183695" cy="1417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599CEA-B357-40D5-AC40-8C8B57D756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237" y="2527843"/>
            <a:ext cx="2426748" cy="1005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D702A6-FEBE-4FF7-849C-DEE4D5F82D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199" y="3974380"/>
            <a:ext cx="2431215" cy="1005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50747C-0B2B-43A6-A1EC-B83A892F58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089" y="4334182"/>
            <a:ext cx="1126023" cy="164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67A6274-B392-41DD-A8FC-C49F8C1E3D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2671" y="3853723"/>
            <a:ext cx="2478949" cy="1188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D6A41F4-A63A-4084-B1CA-7335434847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8948" y="2527843"/>
            <a:ext cx="2365173" cy="960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C571BAC-94DD-4AE2-BE65-A322B3495925}"/>
              </a:ext>
            </a:extLst>
          </p:cNvPr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19" t="36264" r="44552" b="42289"/>
          <a:stretch/>
        </p:blipFill>
        <p:spPr bwMode="auto">
          <a:xfrm>
            <a:off x="7972927" y="3303179"/>
            <a:ext cx="868579" cy="93194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83C6453-8387-484F-A63C-DB6FE0B85932}"/>
              </a:ext>
            </a:extLst>
          </p:cNvPr>
          <p:cNvSpPr txBox="1">
            <a:spLocks/>
          </p:cNvSpPr>
          <p:nvPr/>
        </p:nvSpPr>
        <p:spPr>
          <a:xfrm>
            <a:off x="845015" y="2217250"/>
            <a:ext cx="9086850" cy="4233863"/>
          </a:xfrm>
          <a:prstGeom prst="rect">
            <a:avLst/>
          </a:prstGeom>
        </p:spPr>
        <p:txBody>
          <a:bodyPr>
            <a:noAutofit/>
          </a:bodyPr>
          <a:lstStyle>
            <a:lvl1pPr algn="l" rtl="0" fontAlgn="base">
              <a:lnSpc>
                <a:spcPct val="90000"/>
              </a:lnSpc>
              <a:spcBef>
                <a:spcPts val="400"/>
              </a:spcBef>
              <a:spcAft>
                <a:spcPts val="800"/>
              </a:spcAft>
              <a:defRPr sz="2500">
                <a:solidFill>
                  <a:schemeClr val="tx1"/>
                </a:solidFill>
                <a:latin typeface="+mj-lt"/>
                <a:ea typeface="+mn-ea"/>
                <a:cs typeface="+mn-cs"/>
                <a:sym typeface="Tahoma" charset="0"/>
              </a:defRPr>
            </a:lvl1pPr>
            <a:lvl2pPr algn="l" rtl="0" fontAlgn="base">
              <a:lnSpc>
                <a:spcPct val="90000"/>
              </a:lnSpc>
              <a:spcBef>
                <a:spcPts val="400"/>
              </a:spcBef>
              <a:spcAft>
                <a:spcPts val="800"/>
              </a:spcAft>
              <a:defRPr sz="2500">
                <a:solidFill>
                  <a:schemeClr val="tx1"/>
                </a:solidFill>
                <a:latin typeface="+mj-lt"/>
                <a:ea typeface="+mn-ea"/>
                <a:cs typeface="+mn-cs"/>
                <a:sym typeface="Tahoma" charset="0"/>
              </a:defRPr>
            </a:lvl2pPr>
            <a:lvl3pPr algn="l" rtl="0" fontAlgn="base">
              <a:lnSpc>
                <a:spcPct val="90000"/>
              </a:lnSpc>
              <a:spcBef>
                <a:spcPts val="400"/>
              </a:spcBef>
              <a:spcAft>
                <a:spcPts val="800"/>
              </a:spcAft>
              <a:defRPr sz="2500">
                <a:solidFill>
                  <a:schemeClr val="tx1"/>
                </a:solidFill>
                <a:latin typeface="+mj-lt"/>
                <a:ea typeface="+mn-ea"/>
                <a:cs typeface="+mn-cs"/>
                <a:sym typeface="Tahoma" charset="0"/>
              </a:defRPr>
            </a:lvl3pPr>
            <a:lvl4pPr algn="l" rtl="0" fontAlgn="base">
              <a:lnSpc>
                <a:spcPct val="90000"/>
              </a:lnSpc>
              <a:spcBef>
                <a:spcPts val="400"/>
              </a:spcBef>
              <a:spcAft>
                <a:spcPts val="800"/>
              </a:spcAft>
              <a:defRPr sz="2500">
                <a:solidFill>
                  <a:schemeClr val="tx1"/>
                </a:solidFill>
                <a:latin typeface="+mj-lt"/>
                <a:ea typeface="+mn-ea"/>
                <a:cs typeface="+mn-cs"/>
                <a:sym typeface="Tahoma" charset="0"/>
              </a:defRPr>
            </a:lvl4pPr>
            <a:lvl5pPr algn="l" rtl="0" fontAlgn="base">
              <a:lnSpc>
                <a:spcPct val="90000"/>
              </a:lnSpc>
              <a:spcBef>
                <a:spcPts val="400"/>
              </a:spcBef>
              <a:spcAft>
                <a:spcPts val="800"/>
              </a:spcAft>
              <a:defRPr sz="2500">
                <a:solidFill>
                  <a:schemeClr val="tx1"/>
                </a:solidFill>
                <a:latin typeface="+mj-lt"/>
                <a:ea typeface="+mn-ea"/>
                <a:cs typeface="+mn-cs"/>
                <a:sym typeface="Tahoma" charset="0"/>
              </a:defRPr>
            </a:lvl5pPr>
            <a:lvl6pPr marL="321457" algn="ctr" rtl="0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+mn-lt"/>
                <a:ea typeface="+mn-ea"/>
                <a:cs typeface="+mn-cs"/>
                <a:sym typeface="Tahoma" charset="0"/>
              </a:defRPr>
            </a:lvl6pPr>
            <a:lvl7pPr marL="642915" algn="ctr" rtl="0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+mn-lt"/>
                <a:ea typeface="+mn-ea"/>
                <a:cs typeface="+mn-cs"/>
                <a:sym typeface="Tahoma" charset="0"/>
              </a:defRPr>
            </a:lvl7pPr>
            <a:lvl8pPr marL="964372" algn="ctr" rtl="0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+mn-lt"/>
                <a:ea typeface="+mn-ea"/>
                <a:cs typeface="+mn-cs"/>
                <a:sym typeface="Tahoma" charset="0"/>
              </a:defRPr>
            </a:lvl8pPr>
            <a:lvl9pPr marL="1285829" algn="ctr" rtl="0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+mn-lt"/>
                <a:ea typeface="+mn-ea"/>
                <a:cs typeface="+mn-cs"/>
                <a:sym typeface="Tahoma" charset="0"/>
              </a:defRPr>
            </a:lvl9pPr>
          </a:lstStyle>
          <a:p>
            <a:pPr marL="0" marR="0" lvl="0" indent="0" algn="l" defTabSz="685783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1" i="0" u="none" strike="noStrike" kern="0" cap="none" spc="0" normalizeH="0" baseline="0" noProof="0">
                <a:ln>
                  <a:noFill/>
                </a:ln>
                <a:solidFill>
                  <a:srgbClr val="E51937"/>
                </a:solidFill>
                <a:effectLst/>
                <a:uLnTx/>
                <a:uFillTx/>
                <a:latin typeface="Tahoma"/>
                <a:ea typeface="ＭＳ Ｐゴシック" charset="0"/>
                <a:cs typeface="Times New Roman" charset="0"/>
                <a:sym typeface="Times New Roman" charset="0"/>
              </a:rPr>
              <a:t>E</a:t>
            </a:r>
            <a:r>
              <a:rPr kumimoji="0" lang="en-US" sz="4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charset="0"/>
                <a:cs typeface="Times New Roman" charset="0"/>
                <a:sym typeface="Times New Roman" charset="0"/>
              </a:rPr>
              <a:t>xample</a:t>
            </a:r>
            <a:endParaRPr kumimoji="0" lang="en-US" sz="4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charset="0"/>
              <a:cs typeface="Times" charset="0"/>
              <a:sym typeface="Times New Roman" charset="0"/>
            </a:endParaRPr>
          </a:p>
          <a:p>
            <a:pPr marL="0" marR="0" lvl="0" indent="0" algn="l" defTabSz="685783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1" i="0" u="none" strike="noStrike" kern="0" cap="none" spc="0" normalizeH="0" baseline="0" noProof="0">
                <a:ln>
                  <a:noFill/>
                </a:ln>
                <a:solidFill>
                  <a:srgbClr val="E51937"/>
                </a:solidFill>
                <a:effectLst/>
                <a:uLnTx/>
                <a:uFillTx/>
                <a:latin typeface="Tahoma"/>
                <a:ea typeface="ＭＳ Ｐゴシック" charset="0"/>
                <a:cs typeface="Times New Roman" charset="0"/>
                <a:sym typeface="Times New Roman" charset="0"/>
              </a:rPr>
              <a:t>E</a:t>
            </a:r>
            <a:r>
              <a:rPr kumimoji="0" lang="en-US" sz="4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charset="0"/>
                <a:cs typeface="Times New Roman" charset="0"/>
                <a:sym typeface="Times New Roman" charset="0"/>
              </a:rPr>
              <a:t>xpectation</a:t>
            </a:r>
            <a:endParaRPr kumimoji="0" lang="en-US" sz="4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charset="0"/>
              <a:cs typeface="Times" charset="0"/>
              <a:sym typeface="Times New Roman" charset="0"/>
            </a:endParaRPr>
          </a:p>
          <a:p>
            <a:pPr marL="0" marR="0" lvl="0" indent="0" algn="l" defTabSz="685783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1" i="0" u="none" strike="noStrike" kern="0" cap="none" spc="0" normalizeH="0" baseline="0" noProof="0">
                <a:ln>
                  <a:noFill/>
                </a:ln>
                <a:solidFill>
                  <a:srgbClr val="E51937"/>
                </a:solidFill>
                <a:effectLst/>
                <a:uLnTx/>
                <a:uFillTx/>
                <a:latin typeface="Tahoma"/>
                <a:ea typeface="ＭＳ Ｐゴシック" charset="0"/>
                <a:cs typeface="Times New Roman" charset="0"/>
                <a:sym typeface="Times New Roman" charset="0"/>
              </a:rPr>
              <a:t>E</a:t>
            </a:r>
            <a:r>
              <a:rPr kumimoji="0" lang="en-US" sz="4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charset="0"/>
                <a:cs typeface="Times New Roman" charset="0"/>
                <a:sym typeface="Times New Roman" charset="0"/>
              </a:rPr>
              <a:t>ducation</a:t>
            </a:r>
            <a:endParaRPr kumimoji="0" lang="en-US" sz="4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charset="0"/>
              <a:cs typeface="Times" charset="0"/>
              <a:sym typeface="Times New Roman" charset="0"/>
            </a:endParaRPr>
          </a:p>
          <a:p>
            <a:pPr marL="0" marR="0" lvl="0" indent="0" algn="l" defTabSz="685783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1" i="0" u="none" strike="noStrike" kern="0" cap="none" spc="0" normalizeH="0" baseline="0" noProof="0">
                <a:ln>
                  <a:noFill/>
                </a:ln>
                <a:solidFill>
                  <a:srgbClr val="E51937"/>
                </a:solidFill>
                <a:effectLst/>
                <a:uLnTx/>
                <a:uFillTx/>
                <a:latin typeface="Tahoma"/>
                <a:ea typeface="ＭＳ Ｐゴシック" charset="0"/>
                <a:cs typeface="Times New Roman" charset="0"/>
                <a:sym typeface="Times New Roman" charset="0"/>
              </a:rPr>
              <a:t>E</a:t>
            </a:r>
            <a:r>
              <a:rPr kumimoji="0" lang="en-US" sz="4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charset="0"/>
                <a:cs typeface="Times New Roman" charset="0"/>
                <a:sym typeface="Times New Roman" charset="0"/>
              </a:rPr>
              <a:t>ncouragement</a:t>
            </a:r>
            <a:endParaRPr kumimoji="0" lang="en-US" sz="4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charset="0"/>
              <a:cs typeface="Times" charset="0"/>
              <a:sym typeface="Times New Roman" charset="0"/>
            </a:endParaRPr>
          </a:p>
          <a:p>
            <a:pPr marL="0" marR="0" lvl="0" indent="0" algn="l" defTabSz="685783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1" i="0" u="none" strike="noStrike" kern="0" cap="none" spc="0" normalizeH="0" baseline="0" noProof="0">
                <a:ln>
                  <a:noFill/>
                </a:ln>
                <a:solidFill>
                  <a:srgbClr val="E51937"/>
                </a:solidFill>
                <a:effectLst/>
                <a:uLnTx/>
                <a:uFillTx/>
                <a:latin typeface="Tahoma"/>
                <a:ea typeface="ＭＳ Ｐゴシック" charset="0"/>
                <a:cs typeface="Times New Roman" charset="0"/>
                <a:sym typeface="Times New Roman" charset="0"/>
              </a:rPr>
              <a:t>E</a:t>
            </a:r>
            <a:r>
              <a:rPr kumimoji="0" lang="en-US" sz="4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charset="0"/>
                <a:cs typeface="Times New Roman" charset="0"/>
                <a:sym typeface="Times New Roman" charset="0"/>
              </a:rPr>
              <a:t>mpowerment</a:t>
            </a:r>
            <a:endParaRPr kumimoji="0" lang="en-US" sz="4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charset="0"/>
              <a:cs typeface="Times" charset="0"/>
              <a:sym typeface="Times New Roman" charset="0"/>
            </a:endParaRPr>
          </a:p>
          <a:p>
            <a:pPr marL="0" marR="0" lvl="0" indent="0" algn="l" defTabSz="685783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1" i="0" u="none" strike="noStrike" kern="0" cap="none" spc="0" normalizeH="0" baseline="0" noProof="0">
                <a:ln>
                  <a:noFill/>
                </a:ln>
                <a:solidFill>
                  <a:srgbClr val="E51937"/>
                </a:solidFill>
                <a:effectLst/>
                <a:uLnTx/>
                <a:uFillTx/>
                <a:latin typeface="Tahoma"/>
                <a:ea typeface="ＭＳ Ｐゴシック" charset="0"/>
                <a:cs typeface="Times New Roman" charset="0"/>
                <a:sym typeface="Times New Roman" charset="0"/>
              </a:rPr>
              <a:t>E</a:t>
            </a:r>
            <a:r>
              <a:rPr kumimoji="0" lang="en-US" sz="4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charset="0"/>
                <a:cs typeface="Times New Roman" charset="0"/>
                <a:sym typeface="Times New Roman" charset="0"/>
              </a:rPr>
              <a:t>xtending</a:t>
            </a:r>
            <a:r>
              <a:rPr kumimoji="0" lang="en-US" sz="4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charset="0"/>
                <a:cs typeface="Times New Roman" charset="0"/>
                <a:sym typeface="Times New Roman" charset="0"/>
              </a:rPr>
              <a:t> </a:t>
            </a:r>
            <a:r>
              <a:rPr kumimoji="0" lang="en-US" sz="4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charset="0"/>
                <a:cs typeface="Times New Roman" charset="0"/>
                <a:sym typeface="Times New Roman" charset="0"/>
              </a:rPr>
              <a:t>Trust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4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4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sym typeface="Tahoma" charset="0"/>
            </a:endParaRP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B3840F65-9B3B-4E1F-9C54-5EEEFC77D932}"/>
              </a:ext>
            </a:extLst>
          </p:cNvPr>
          <p:cNvSpPr txBox="1">
            <a:spLocks/>
          </p:cNvSpPr>
          <p:nvPr/>
        </p:nvSpPr>
        <p:spPr>
          <a:xfrm>
            <a:off x="838200" y="869430"/>
            <a:ext cx="10515600" cy="8212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E51937"/>
                </a:solidFill>
                <a:effectLst/>
                <a:uLnTx/>
                <a:uFillTx/>
                <a:latin typeface="Tahoma"/>
              </a:rPr>
              <a:t>6E’s Model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E51937"/>
              </a:solidFill>
              <a:effectLst/>
              <a:uLnTx/>
              <a:uFillTx/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5888887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0D18236-C8AB-CC40-926F-2C0761BEE2C6}"/>
              </a:ext>
            </a:extLst>
          </p:cNvPr>
          <p:cNvSpPr txBox="1"/>
          <p:nvPr/>
        </p:nvSpPr>
        <p:spPr>
          <a:xfrm>
            <a:off x="2005481" y="3040276"/>
            <a:ext cx="80048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“Doing”, not “saying”, builds 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DC102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trust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DC102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DC102E"/>
              </a:solidFill>
              <a:effectLst/>
              <a:uLnTx/>
              <a:uFillTx/>
              <a:latin typeface="Tahoma"/>
              <a:ea typeface="ヒラギノ角ゴ ProN W3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7FA2EE2-E6E3-4C06-B37E-CC06C6803F6F}"/>
              </a:ext>
            </a:extLst>
          </p:cNvPr>
          <p:cNvSpPr>
            <a:spLocks/>
          </p:cNvSpPr>
          <p:nvPr/>
        </p:nvSpPr>
        <p:spPr bwMode="auto">
          <a:xfrm>
            <a:off x="5264636" y="665155"/>
            <a:ext cx="2211571" cy="4416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marL="339316" marR="0" lvl="0" indent="-339316" algn="l" defTabSz="914400" rtl="0" eaLnBrk="1" fontAlgn="auto" latinLnBrk="0" hangingPunct="1">
              <a:lnSpc>
                <a:spcPct val="100000"/>
              </a:lnSpc>
              <a:spcBef>
                <a:spcPts val="172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700" b="0" i="0" u="none" strike="noStrike" kern="1200" cap="none" spc="0" normalizeH="0" baseline="0" noProof="0" dirty="0">
                <a:ln>
                  <a:noFill/>
                </a:ln>
                <a:solidFill>
                  <a:srgbClr val="DC102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Palatino Linotype" charset="0"/>
              </a:rPr>
              <a:t>“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DC102E"/>
              </a:solidFill>
              <a:effectLst/>
              <a:uLnTx/>
              <a:uFillTx/>
              <a:latin typeface="Palatino Linotype"/>
              <a:ea typeface="Arial"/>
              <a:cs typeface="Tahoma" panose="020B0604030504040204" pitchFamily="34" charset="0"/>
              <a:sym typeface="Palatino Linotyp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993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C9AD57F-8DF5-4406-9D22-987736B0A0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95"/>
          <a:stretch/>
        </p:blipFill>
        <p:spPr>
          <a:xfrm>
            <a:off x="0" y="0"/>
            <a:ext cx="7625325" cy="6858000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F2B413D0-6CBB-4FFF-A823-72C5D75A413D}"/>
              </a:ext>
            </a:extLst>
          </p:cNvPr>
          <p:cNvSpPr>
            <a:spLocks/>
          </p:cNvSpPr>
          <p:nvPr/>
        </p:nvSpPr>
        <p:spPr bwMode="auto">
          <a:xfrm>
            <a:off x="914400" y="4239618"/>
            <a:ext cx="10686080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575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2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panose="020B0503030403020204" pitchFamily="34" charset="0"/>
                <a:ea typeface="Arial"/>
                <a:cs typeface="Tahoma" panose="020B0604030504040204" pitchFamily="34" charset="0"/>
                <a:sym typeface="Palatino Linotype" charset="0"/>
              </a:rPr>
              <a:t>CONSISTENCY</a:t>
            </a:r>
            <a:endParaRPr kumimoji="0" lang="en-US" sz="11500" b="1" i="0" u="none" strike="noStrike" kern="1200" cap="none" spc="2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yriad Pro" panose="020B0503030403020204" pitchFamily="34" charset="0"/>
              <a:ea typeface="Arial"/>
              <a:cs typeface="Tahoma" panose="020B0604030504040204" pitchFamily="34" charset="0"/>
              <a:sym typeface="Palatino Linotyp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5400319"/>
      </p:ext>
    </p:extLst>
  </p:cSld>
  <p:clrMapOvr>
    <a:masterClrMapping/>
  </p:clrMapOvr>
  <p:transition spd="slow">
    <p:wipe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2727"/>
            <a:ext cx="12193033" cy="9114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24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0D18236-C8AB-CC40-926F-2C0761BEE2C6}"/>
              </a:ext>
            </a:extLst>
          </p:cNvPr>
          <p:cNvSpPr txBox="1"/>
          <p:nvPr/>
        </p:nvSpPr>
        <p:spPr>
          <a:xfrm>
            <a:off x="854243" y="2625733"/>
            <a:ext cx="1047950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It is </a:t>
            </a:r>
            <a:r>
              <a:rPr kumimoji="0" lang="en-US" sz="5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the little things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, </a:t>
            </a:r>
            <a:b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DC102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done consistently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DC102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,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that make the 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biggest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difference.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DC102E"/>
              </a:solidFill>
              <a:effectLst/>
              <a:uLnTx/>
              <a:uFillTx/>
              <a:latin typeface="Tahoma"/>
              <a:ea typeface="ヒラギノ角ゴ ProN W3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C8619CD-4D48-4063-8038-3A80E89876FD}"/>
              </a:ext>
            </a:extLst>
          </p:cNvPr>
          <p:cNvSpPr>
            <a:spLocks/>
          </p:cNvSpPr>
          <p:nvPr/>
        </p:nvSpPr>
        <p:spPr bwMode="auto">
          <a:xfrm>
            <a:off x="5239236" y="417436"/>
            <a:ext cx="2211571" cy="4416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marL="339316" marR="0" lvl="0" indent="-339316" algn="l" defTabSz="914400" rtl="0" eaLnBrk="1" fontAlgn="auto" latinLnBrk="0" hangingPunct="1">
              <a:lnSpc>
                <a:spcPct val="100000"/>
              </a:lnSpc>
              <a:spcBef>
                <a:spcPts val="172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700" b="0" i="0" u="none" strike="noStrike" kern="1200" cap="none" spc="0" normalizeH="0" baseline="0" noProof="0" dirty="0">
                <a:ln>
                  <a:noFill/>
                </a:ln>
                <a:solidFill>
                  <a:srgbClr val="DC102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Palatino Linotype" charset="0"/>
              </a:rPr>
              <a:t>“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DC102E"/>
              </a:solidFill>
              <a:effectLst/>
              <a:uLnTx/>
              <a:uFillTx/>
              <a:latin typeface="Palatino Linotype"/>
              <a:ea typeface="Arial"/>
              <a:cs typeface="Tahoma" panose="020B0604030504040204" pitchFamily="34" charset="0"/>
              <a:sym typeface="Palatino Linotyp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6313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0AC1581-5FF3-41F4-878A-8BFB96B904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5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375"/>
          <a:stretch/>
        </p:blipFill>
        <p:spPr>
          <a:xfrm>
            <a:off x="179882" y="0"/>
            <a:ext cx="12007121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7E3F313-3288-42D3-9728-76AEBC33001D}"/>
              </a:ext>
            </a:extLst>
          </p:cNvPr>
          <p:cNvSpPr txBox="1"/>
          <p:nvPr/>
        </p:nvSpPr>
        <p:spPr>
          <a:xfrm>
            <a:off x="0" y="0"/>
            <a:ext cx="12200815" cy="6858000"/>
          </a:xfrm>
          <a:prstGeom prst="rect">
            <a:avLst/>
          </a:prstGeom>
          <a:gradFill flip="none" rotWithShape="1">
            <a:gsLst>
              <a:gs pos="31000">
                <a:srgbClr val="FFFFFF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Arial"/>
              <a:cs typeface="Arial"/>
            </a:endParaRPr>
          </a:p>
        </p:txBody>
      </p:sp>
      <p:sp>
        <p:nvSpPr>
          <p:cNvPr id="9" name="Title 9"/>
          <p:cNvSpPr txBox="1">
            <a:spLocks/>
          </p:cNvSpPr>
          <p:nvPr/>
        </p:nvSpPr>
        <p:spPr>
          <a:xfrm>
            <a:off x="704538" y="650329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>
                <a:ln>
                  <a:noFill/>
                </a:ln>
                <a:solidFill>
                  <a:srgbClr val="DC102E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Trust </a:t>
            </a: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is…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0856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C8DC4F69-E8E9-E442-930B-6B6E3A3589FB}"/>
              </a:ext>
            </a:extLst>
          </p:cNvPr>
          <p:cNvSpPr txBox="1"/>
          <p:nvPr/>
        </p:nvSpPr>
        <p:spPr>
          <a:xfrm>
            <a:off x="2318509" y="3099315"/>
            <a:ext cx="850520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panose="020B0503030403020204" pitchFamily="34" charset="0"/>
                <a:ea typeface="ヒラギノ角ゴ ProN W3"/>
              </a:rPr>
              <a:t>People put faith in those who care beyond themselves.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3D111F-F5DB-AD40-A4F8-242C27748827}"/>
              </a:ext>
            </a:extLst>
          </p:cNvPr>
          <p:cNvSpPr txBox="1"/>
          <p:nvPr/>
        </p:nvSpPr>
        <p:spPr>
          <a:xfrm>
            <a:off x="1324665" y="3006982"/>
            <a:ext cx="954793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every interaction we either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DC102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increase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 decrease trust.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7BDC37-1DAF-D047-BC7E-C3E73FACF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7453" y="1961172"/>
            <a:ext cx="2697093" cy="735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801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r="47780"/>
          <a:stretch/>
        </p:blipFill>
        <p:spPr>
          <a:xfrm>
            <a:off x="-3050" y="1714"/>
            <a:ext cx="6365035" cy="68562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52220"/>
          <a:stretch/>
        </p:blipFill>
        <p:spPr>
          <a:xfrm>
            <a:off x="6361985" y="0"/>
            <a:ext cx="5823917" cy="685628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0" y="2438400"/>
            <a:ext cx="12192000" cy="2862322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Arial"/>
                <a:cs typeface="Arial"/>
              </a:rPr>
              <a:t>Atrophy is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D4263E"/>
                </a:solidFill>
                <a:effectLst/>
                <a:uLnTx/>
                <a:uFillTx/>
                <a:latin typeface="Tahoma" panose="020B0604030504040204" pitchFamily="34" charset="0"/>
                <a:ea typeface="Arial"/>
                <a:cs typeface="Arial"/>
              </a:rPr>
              <a:t>GUARANTEED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Arial"/>
                <a:cs typeface="Arial"/>
              </a:rPr>
              <a:t>without intentional</a:t>
            </a:r>
            <a:b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"/>
                <a:cs typeface="Arial"/>
              </a:rPr>
            </a:b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D4263E"/>
                </a:solidFill>
                <a:effectLst/>
                <a:uLnTx/>
                <a:uFillTx/>
                <a:latin typeface="Tahoma" panose="020B0604030504040204" pitchFamily="34" charset="0"/>
                <a:ea typeface="Arial"/>
                <a:cs typeface="Arial"/>
              </a:rPr>
              <a:t>ACTION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7200" y="6233028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Arial"/>
                <a:cs typeface="Arial"/>
              </a:rPr>
              <a:t>206 lbs.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97034" y="6233028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Arial"/>
                <a:cs typeface="Arial"/>
              </a:rPr>
              <a:t>140 lbs.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788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AF872C6D-08A8-4687-A6D1-30609D88089F}"/>
              </a:ext>
            </a:extLst>
          </p:cNvPr>
          <p:cNvSpPr txBox="1"/>
          <p:nvPr/>
        </p:nvSpPr>
        <p:spPr>
          <a:xfrm>
            <a:off x="1434274" y="1353224"/>
            <a:ext cx="6153324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Arial"/>
                <a:cs typeface="Tahoma" panose="020B0604030504040204" pitchFamily="34" charset="0"/>
                <a:sym typeface="Palatino Linotype" charset="0"/>
              </a:rPr>
              <a:t>Healthy Things </a:t>
            </a:r>
            <a:r>
              <a:rPr kumimoji="0" lang="en-US" sz="8800" b="1" i="0" u="none" strike="noStrike" kern="1200" cap="none" spc="200" normalizeH="0" baseline="0" noProof="0" dirty="0">
                <a:ln>
                  <a:noFill/>
                </a:ln>
                <a:solidFill>
                  <a:srgbClr val="DC102E"/>
                </a:solidFill>
                <a:effectLst/>
                <a:uLnTx/>
                <a:uFillTx/>
                <a:latin typeface="Tahoma"/>
                <a:ea typeface="Arial"/>
                <a:cs typeface="Tahoma" panose="020B0604030504040204" pitchFamily="34" charset="0"/>
                <a:sym typeface="Palatino Linotype" charset="0"/>
              </a:rPr>
              <a:t>GROW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Arial"/>
                <a:cs typeface="Tahoma" panose="020B0604030504040204" pitchFamily="34" charset="0"/>
                <a:sym typeface="Palatino Linotype" charset="0"/>
              </a:rPr>
              <a:t> </a:t>
            </a:r>
            <a:endParaRPr kumimoji="0" lang="en-US" sz="8800" b="1" i="0" u="none" strike="noStrike" kern="1200" cap="none" spc="2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Arial"/>
              <a:cs typeface="Tahoma" panose="020B0604030504040204" pitchFamily="34" charset="0"/>
              <a:sym typeface="Palatino Linotype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873" y="1080591"/>
            <a:ext cx="3176022" cy="4913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08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0D18236-C8AB-CC40-926F-2C0761BEE2C6}"/>
              </a:ext>
            </a:extLst>
          </p:cNvPr>
          <p:cNvSpPr txBox="1"/>
          <p:nvPr/>
        </p:nvSpPr>
        <p:spPr>
          <a:xfrm>
            <a:off x="1780903" y="3014050"/>
            <a:ext cx="86301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/>
                <a:ea typeface="+mn-ea"/>
                <a:cs typeface="+mn-cs"/>
              </a:rPr>
              <a:t>One </a:t>
            </a:r>
            <a:r>
              <a:rPr lang="en-US" sz="4800" b="1" dirty="0">
                <a:latin typeface="Tahoma"/>
              </a:rPr>
              <a:t>inconsistency </a:t>
            </a:r>
            <a:r>
              <a:rPr lang="en-US" sz="4800" dirty="0">
                <a:solidFill>
                  <a:srgbClr val="000000"/>
                </a:solidFill>
                <a:latin typeface="Tahoma"/>
              </a:rPr>
              <a:t>can change people’s </a:t>
            </a:r>
            <a:r>
              <a:rPr lang="en-US" sz="4800" b="1" dirty="0">
                <a:solidFill>
                  <a:srgbClr val="DC102A"/>
                </a:solidFill>
                <a:latin typeface="Tahoma"/>
              </a:rPr>
              <a:t>perspective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DC102A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94022ED-F561-4272-9EC5-E79D310957D8}"/>
              </a:ext>
            </a:extLst>
          </p:cNvPr>
          <p:cNvSpPr>
            <a:spLocks/>
          </p:cNvSpPr>
          <p:nvPr/>
        </p:nvSpPr>
        <p:spPr bwMode="auto">
          <a:xfrm>
            <a:off x="5254804" y="665156"/>
            <a:ext cx="2211571" cy="4416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marL="339316" marR="0" lvl="0" indent="-339316" algn="l" defTabSz="914400" rtl="0" eaLnBrk="1" fontAlgn="auto" latinLnBrk="0" hangingPunct="1">
              <a:lnSpc>
                <a:spcPct val="100000"/>
              </a:lnSpc>
              <a:spcBef>
                <a:spcPts val="172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700" b="0" i="0" u="none" strike="noStrike" kern="1200" cap="none" spc="0" normalizeH="0" baseline="0" noProof="0" dirty="0">
                <a:ln>
                  <a:noFill/>
                </a:ln>
                <a:solidFill>
                  <a:srgbClr val="DC102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Palatino Linotype" charset="0"/>
              </a:rPr>
              <a:t>“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DC102E"/>
              </a:solidFill>
              <a:effectLst/>
              <a:uLnTx/>
              <a:uFillTx/>
              <a:latin typeface="Palatino Linotype"/>
              <a:ea typeface="Arial"/>
              <a:cs typeface="Tahoma" panose="020B0604030504040204" pitchFamily="34" charset="0"/>
              <a:sym typeface="Palatino Linotyp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307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0D18236-C8AB-CC40-926F-2C0761BEE2C6}"/>
              </a:ext>
            </a:extLst>
          </p:cNvPr>
          <p:cNvSpPr txBox="1"/>
          <p:nvPr/>
        </p:nvSpPr>
        <p:spPr>
          <a:xfrm>
            <a:off x="1937085" y="3066699"/>
            <a:ext cx="83529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Organizations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don’t change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DC102A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people do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DC102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F3D590F-F3A5-4BB2-A22C-A0B11E94832F}"/>
              </a:ext>
            </a:extLst>
          </p:cNvPr>
          <p:cNvSpPr>
            <a:spLocks/>
          </p:cNvSpPr>
          <p:nvPr/>
        </p:nvSpPr>
        <p:spPr bwMode="auto">
          <a:xfrm>
            <a:off x="5264636" y="665155"/>
            <a:ext cx="2211571" cy="4416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marL="339316" marR="0" lvl="0" indent="-339316" algn="l" defTabSz="914400" rtl="0" eaLnBrk="1" fontAlgn="auto" latinLnBrk="0" hangingPunct="1">
              <a:lnSpc>
                <a:spcPct val="100000"/>
              </a:lnSpc>
              <a:spcBef>
                <a:spcPts val="172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700" b="0" i="0" u="none" strike="noStrike" kern="1200" cap="none" spc="0" normalizeH="0" baseline="0" noProof="0" dirty="0">
                <a:ln>
                  <a:noFill/>
                </a:ln>
                <a:solidFill>
                  <a:srgbClr val="DC102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Palatino Linotype" charset="0"/>
              </a:rPr>
              <a:t>“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DC102E"/>
              </a:solidFill>
              <a:effectLst/>
              <a:uLnTx/>
              <a:uFillTx/>
              <a:latin typeface="Palatino Linotype"/>
              <a:ea typeface="Arial"/>
              <a:cs typeface="Tahoma" panose="020B0604030504040204" pitchFamily="34" charset="0"/>
              <a:sym typeface="Palatino Linotyp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727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221FEDC-AAB3-40FB-A8AF-6F3E41BAFD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407" y="3566160"/>
            <a:ext cx="3098327" cy="2888490"/>
          </a:xfrm>
          <a:prstGeom prst="rect">
            <a:avLst/>
          </a:prstGeom>
          <a:noFill/>
          <a:ln>
            <a:noFill/>
          </a:ln>
        </p:spPr>
      </p:pic>
      <p:sp>
        <p:nvSpPr>
          <p:cNvPr id="15364" name="Rectangle 4"/>
          <p:cNvSpPr>
            <a:spLocks/>
          </p:cNvSpPr>
          <p:nvPr/>
        </p:nvSpPr>
        <p:spPr bwMode="auto">
          <a:xfrm>
            <a:off x="1416222" y="1347179"/>
            <a:ext cx="462145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575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7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Arial"/>
                <a:cs typeface="Tahoma" panose="020B0604030504040204" pitchFamily="34" charset="0"/>
                <a:sym typeface="Palatino Linotype" charset="0"/>
              </a:rPr>
              <a:t>PILLARS</a:t>
            </a:r>
            <a:r>
              <a:rPr kumimoji="0" lang="en-US" sz="6000" b="1" i="0" u="none" strike="noStrike" kern="1200" cap="none" spc="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Arial"/>
                <a:cs typeface="Tahoma" panose="020B0604030504040204" pitchFamily="34" charset="0"/>
                <a:sym typeface="Palatino Linotype" charset="0"/>
              </a:rPr>
              <a:t> </a:t>
            </a:r>
            <a:r>
              <a:rPr kumimoji="0" lang="en-US" sz="4000" b="1" i="0" u="none" strike="noStrike" kern="1200" cap="none" spc="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Arial"/>
                <a:cs typeface="Tahoma" panose="020B0604030504040204" pitchFamily="34" charset="0"/>
                <a:sym typeface="Palatino Linotype" charset="0"/>
              </a:rPr>
              <a:t>of</a:t>
            </a:r>
            <a:r>
              <a:rPr kumimoji="0" lang="en-US" sz="5400" b="1" i="0" u="none" strike="noStrike" kern="1200" cap="none" spc="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Arial"/>
                <a:cs typeface="Tahoma" panose="020B0604030504040204" pitchFamily="34" charset="0"/>
                <a:sym typeface="Palatino Linotype" charset="0"/>
              </a:rPr>
              <a:t> </a:t>
            </a:r>
          </a:p>
        </p:txBody>
      </p:sp>
      <p:sp>
        <p:nvSpPr>
          <p:cNvPr id="15365" name="Rectangle 5"/>
          <p:cNvSpPr>
            <a:spLocks/>
          </p:cNvSpPr>
          <p:nvPr/>
        </p:nvSpPr>
        <p:spPr bwMode="auto">
          <a:xfrm>
            <a:off x="1408729" y="2138817"/>
            <a:ext cx="4466998" cy="960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575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650" normalizeH="0" baseline="0" noProof="0" dirty="0">
                <a:ln>
                  <a:noFill/>
                </a:ln>
                <a:solidFill>
                  <a:srgbClr val="E51937"/>
                </a:solidFill>
                <a:effectLst/>
                <a:uLnTx/>
                <a:uFillTx/>
                <a:latin typeface="Tahoma"/>
                <a:ea typeface="Arial"/>
                <a:cs typeface="Tahoma" panose="020B0604030504040204" pitchFamily="34" charset="0"/>
                <a:sym typeface="Palatino Linotype" charset="0"/>
              </a:rPr>
              <a:t>TRUST</a:t>
            </a:r>
          </a:p>
        </p:txBody>
      </p:sp>
      <p:sp>
        <p:nvSpPr>
          <p:cNvPr id="7" name="Rectangle 2"/>
          <p:cNvSpPr>
            <a:spLocks/>
          </p:cNvSpPr>
          <p:nvPr/>
        </p:nvSpPr>
        <p:spPr bwMode="auto">
          <a:xfrm>
            <a:off x="7623111" y="903650"/>
            <a:ext cx="4217790" cy="5266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>
                <a:srgbClr val="DC102A"/>
              </a:buClr>
              <a:buSzTx/>
              <a:buFont typeface="+mj-lt"/>
              <a:buAutoNum type="arabicPeriod"/>
              <a:tabLst>
                <a:tab pos="231775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Arial"/>
                <a:cs typeface="Tahoma" panose="020B0604030504040204" pitchFamily="34" charset="0"/>
                <a:sym typeface="Palatino Linotype" charset="0"/>
              </a:rPr>
              <a:t>CLARITY</a:t>
            </a:r>
          </a:p>
          <a:p>
            <a:pPr marL="514350" marR="0" lvl="0" indent="-51435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>
                <a:srgbClr val="DC102A"/>
              </a:buClr>
              <a:buSzTx/>
              <a:buFont typeface="+mj-lt"/>
              <a:buAutoNum type="arabicPeriod"/>
              <a:tabLst>
                <a:tab pos="566738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Arial"/>
                <a:cs typeface="Tahoma" panose="020B0604030504040204" pitchFamily="34" charset="0"/>
                <a:sym typeface="Palatino Linotype" charset="0"/>
              </a:rPr>
              <a:t>COMPASSION</a:t>
            </a:r>
          </a:p>
          <a:p>
            <a:pPr marL="514350" marR="0" lvl="0" indent="-51435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>
                <a:srgbClr val="DC102A"/>
              </a:buClr>
              <a:buSzTx/>
              <a:buFont typeface="+mj-lt"/>
              <a:buAutoNum type="arabicPeriod"/>
              <a:tabLst>
                <a:tab pos="566738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Arial"/>
                <a:cs typeface="Tahoma" panose="020B0604030504040204" pitchFamily="34" charset="0"/>
                <a:sym typeface="Palatino Linotype" charset="0"/>
              </a:rPr>
              <a:t>CHARACTER</a:t>
            </a:r>
          </a:p>
          <a:p>
            <a:pPr marL="514350" marR="0" lvl="0" indent="-51435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>
                <a:srgbClr val="DC102A"/>
              </a:buClr>
              <a:buSzTx/>
              <a:buFont typeface="+mj-lt"/>
              <a:buAutoNum type="arabicPeriod"/>
              <a:tabLst>
                <a:tab pos="566738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Arial"/>
                <a:cs typeface="Tahoma" panose="020B0604030504040204" pitchFamily="34" charset="0"/>
                <a:sym typeface="Palatino Linotype" charset="0"/>
              </a:rPr>
              <a:t>COMPETENCY</a:t>
            </a:r>
          </a:p>
          <a:p>
            <a:pPr marL="514350" indent="-514350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>
                <a:srgbClr val="DC102A"/>
              </a:buClr>
              <a:buFont typeface="+mj-lt"/>
              <a:buAutoNum type="arabicPeriod"/>
              <a:tabLst>
                <a:tab pos="566738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Arial"/>
                <a:cs typeface="Tahoma" panose="020B0604030504040204" pitchFamily="34" charset="0"/>
                <a:sym typeface="Palatino Linotype" charset="0"/>
              </a:rPr>
              <a:t>COMMITMENT</a:t>
            </a:r>
          </a:p>
          <a:p>
            <a:pPr marL="514350" indent="-514350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>
                <a:srgbClr val="DC102A"/>
              </a:buClr>
              <a:buFont typeface="+mj-lt"/>
              <a:buAutoNum type="arabicPeriod"/>
              <a:tabLst>
                <a:tab pos="566738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Arial"/>
                <a:cs typeface="Tahoma" panose="020B0604030504040204" pitchFamily="34" charset="0"/>
                <a:sym typeface="Palatino Linotype" charset="0"/>
              </a:rPr>
              <a:t>CONNECTION</a:t>
            </a:r>
          </a:p>
          <a:p>
            <a:pPr marL="514350" indent="-514350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>
                <a:srgbClr val="DC102A"/>
              </a:buClr>
              <a:buFont typeface="+mj-lt"/>
              <a:buAutoNum type="arabicPeriod"/>
              <a:tabLst>
                <a:tab pos="566738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Arial"/>
                <a:cs typeface="Tahoma" panose="020B0604030504040204" pitchFamily="34" charset="0"/>
                <a:sym typeface="Palatino Linotype" charset="0"/>
              </a:rPr>
              <a:t>CONTRIBUTION</a:t>
            </a:r>
          </a:p>
          <a:p>
            <a:pPr marL="514350" indent="-514350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>
                <a:srgbClr val="DC102A"/>
              </a:buClr>
              <a:buFont typeface="+mj-lt"/>
              <a:buAutoNum type="arabicPeriod"/>
              <a:tabLst>
                <a:tab pos="566738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Arial"/>
                <a:cs typeface="Tahoma" panose="020B0604030504040204" pitchFamily="34" charset="0"/>
                <a:sym typeface="Palatino Linotype" charset="0"/>
              </a:rPr>
              <a:t>CONSISTENCY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6604000" y="762000"/>
            <a:ext cx="560805" cy="5608320"/>
            <a:chOff x="6604000" y="762000"/>
            <a:chExt cx="560805" cy="5608320"/>
          </a:xfrm>
        </p:grpSpPr>
        <p:cxnSp>
          <p:nvCxnSpPr>
            <p:cNvPr id="8" name="Straight Connector 7"/>
            <p:cNvCxnSpPr/>
            <p:nvPr/>
          </p:nvCxnSpPr>
          <p:spPr bwMode="auto">
            <a:xfrm flipH="1" flipV="1">
              <a:off x="7162800" y="762000"/>
              <a:ext cx="2005" cy="5608320"/>
            </a:xfrm>
            <a:prstGeom prst="lin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2" name="Straight Connector 11"/>
            <p:cNvCxnSpPr/>
            <p:nvPr/>
          </p:nvCxnSpPr>
          <p:spPr bwMode="auto">
            <a:xfrm>
              <a:off x="6604000" y="3566160"/>
              <a:ext cx="558800" cy="0"/>
            </a:xfrm>
            <a:prstGeom prst="lin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98304811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C8DC4F69-E8E9-E442-930B-6B6E3A3589FB}"/>
              </a:ext>
            </a:extLst>
          </p:cNvPr>
          <p:cNvSpPr txBox="1"/>
          <p:nvPr/>
        </p:nvSpPr>
        <p:spPr>
          <a:xfrm>
            <a:off x="2318509" y="3099315"/>
            <a:ext cx="850520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panose="020B0503030403020204" pitchFamily="34" charset="0"/>
                <a:ea typeface="ヒラギノ角ゴ ProN W3"/>
              </a:rPr>
              <a:t>People put faith in those who care beyond themselves.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3D111F-F5DB-AD40-A4F8-242C27748827}"/>
              </a:ext>
            </a:extLst>
          </p:cNvPr>
          <p:cNvSpPr txBox="1"/>
          <p:nvPr/>
        </p:nvSpPr>
        <p:spPr>
          <a:xfrm>
            <a:off x="1694311" y="4253476"/>
            <a:ext cx="85052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" panose="020B0503030403020204" pitchFamily="34" charset="0"/>
              </a:rPr>
              <a:t>Do the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DC102A"/>
                </a:solidFill>
                <a:effectLst/>
                <a:uLnTx/>
                <a:uFillTx/>
                <a:latin typeface="Myriad Pro" panose="020B0503030403020204" pitchFamily="34" charset="0"/>
              </a:rPr>
              <a:t>work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" panose="020B0503030403020204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85B0A4-5C65-DA46-B6EF-FBAF869AA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849" y="890932"/>
            <a:ext cx="2073466" cy="3114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29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0D18236-C8AB-CC40-926F-2C0761BEE2C6}"/>
              </a:ext>
            </a:extLst>
          </p:cNvPr>
          <p:cNvSpPr txBox="1"/>
          <p:nvPr/>
        </p:nvSpPr>
        <p:spPr>
          <a:xfrm>
            <a:off x="3150143" y="2963401"/>
            <a:ext cx="582082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ヒラギノ角ゴ ProN W3"/>
              </a:rPr>
              <a:t>Everything of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ヒラギノ角ゴ ProN W3"/>
              </a:rPr>
              <a:t>value </a:t>
            </a:r>
            <a:b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ヒラギノ角ゴ ProN W3"/>
              </a:rPr>
            </a:b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ヒラギノ角ゴ ProN W3"/>
              </a:rPr>
              <a:t>is built on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51937"/>
                </a:solidFill>
                <a:effectLst/>
                <a:uLnTx/>
                <a:uFillTx/>
                <a:latin typeface="Tahoma"/>
                <a:ea typeface="ヒラギノ角ゴ ProN W3"/>
              </a:rPr>
              <a:t>trust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51937"/>
                </a:solidFill>
                <a:effectLst/>
                <a:uLnTx/>
                <a:uFillTx/>
                <a:latin typeface="Tahoma"/>
                <a:ea typeface="ヒラギノ角ゴ ProN W3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81BCF0-F4CC-9D47-BC0F-AE8C07CAD583}"/>
              </a:ext>
            </a:extLst>
          </p:cNvPr>
          <p:cNvSpPr/>
          <p:nvPr/>
        </p:nvSpPr>
        <p:spPr>
          <a:xfrm>
            <a:off x="8183583" y="6036894"/>
            <a:ext cx="37758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Arial"/>
                <a:cs typeface="Tahoma" panose="020B0604030504040204" pitchFamily="34" charset="0"/>
                <a:sym typeface="Tahoma" charset="0"/>
              </a:rPr>
              <a:t>www.TrustEdge.com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36" y="5808677"/>
            <a:ext cx="2827422" cy="66762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F30FB10-BF87-422C-B06C-9329C7A10430}"/>
              </a:ext>
            </a:extLst>
          </p:cNvPr>
          <p:cNvSpPr>
            <a:spLocks/>
          </p:cNvSpPr>
          <p:nvPr/>
        </p:nvSpPr>
        <p:spPr bwMode="auto">
          <a:xfrm>
            <a:off x="5254804" y="665156"/>
            <a:ext cx="2211571" cy="4416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marL="339316" marR="0" lvl="0" indent="-339316" algn="l" defTabSz="914400" rtl="0" eaLnBrk="1" fontAlgn="auto" latinLnBrk="0" hangingPunct="1">
              <a:lnSpc>
                <a:spcPct val="100000"/>
              </a:lnSpc>
              <a:spcBef>
                <a:spcPts val="172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700" b="0" i="0" u="none" strike="noStrike" kern="1200" cap="none" spc="0" normalizeH="0" baseline="0" noProof="0" dirty="0">
                <a:ln>
                  <a:noFill/>
                </a:ln>
                <a:solidFill>
                  <a:srgbClr val="E51937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Palatino Linotype" charset="0"/>
              </a:rPr>
              <a:t>“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E51937"/>
              </a:solidFill>
              <a:effectLst/>
              <a:uLnTx/>
              <a:uFillTx/>
              <a:latin typeface="Palatino Linotype"/>
              <a:ea typeface="Arial"/>
              <a:cs typeface="Tahoma" panose="020B0604030504040204" pitchFamily="34" charset="0"/>
              <a:sym typeface="Palatino Linotyp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52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0AC1581-5FF3-41F4-878A-8BFB96B904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5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375"/>
          <a:stretch/>
        </p:blipFill>
        <p:spPr>
          <a:xfrm>
            <a:off x="179882" y="0"/>
            <a:ext cx="12007121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7E3F313-3288-42D3-9728-76AEBC33001D}"/>
              </a:ext>
            </a:extLst>
          </p:cNvPr>
          <p:cNvSpPr txBox="1"/>
          <p:nvPr/>
        </p:nvSpPr>
        <p:spPr>
          <a:xfrm>
            <a:off x="0" y="0"/>
            <a:ext cx="12200815" cy="6858000"/>
          </a:xfrm>
          <a:prstGeom prst="rect">
            <a:avLst/>
          </a:prstGeom>
          <a:gradFill flip="none" rotWithShape="1">
            <a:gsLst>
              <a:gs pos="31000">
                <a:srgbClr val="FFFFFF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Arial"/>
              <a:cs typeface="Arial"/>
            </a:endParaRPr>
          </a:p>
        </p:txBody>
      </p:sp>
      <p:sp>
        <p:nvSpPr>
          <p:cNvPr id="9" name="Title 9"/>
          <p:cNvSpPr txBox="1">
            <a:spLocks/>
          </p:cNvSpPr>
          <p:nvPr/>
        </p:nvSpPr>
        <p:spPr>
          <a:xfrm>
            <a:off x="704538" y="650329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>
                <a:ln>
                  <a:noFill/>
                </a:ln>
                <a:solidFill>
                  <a:srgbClr val="DC102E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Trust </a:t>
            </a: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is…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j-ea"/>
              <a:cs typeface="+mj-cs"/>
            </a:endParaRPr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704538" y="2324758"/>
            <a:ext cx="6594128" cy="2092187"/>
          </a:xfrm>
          <a:prstGeom prst="rect">
            <a:avLst/>
          </a:prstGeom>
        </p:spPr>
        <p:txBody>
          <a:bodyPr/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rgbClr val="DFDFD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DFDFD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DFDFD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C102E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 confident belief in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C102E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DC102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person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,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DC102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product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,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C102E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or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DC102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organization</a:t>
            </a:r>
          </a:p>
        </p:txBody>
      </p:sp>
    </p:spTree>
    <p:extLst>
      <p:ext uri="{BB962C8B-B14F-4D97-AF65-F5344CB8AC3E}">
        <p14:creationId xmlns:p14="http://schemas.microsoft.com/office/powerpoint/2010/main" val="415613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itle &amp; Subtitle">
  <a:themeElements>
    <a:clrScheme name="Custom 29">
      <a:dk1>
        <a:srgbClr val="000000"/>
      </a:dk1>
      <a:lt1>
        <a:srgbClr val="FFFFFF"/>
      </a:lt1>
      <a:dk2>
        <a:srgbClr val="000000"/>
      </a:dk2>
      <a:lt2>
        <a:srgbClr val="ADADAD"/>
      </a:lt2>
      <a:accent1>
        <a:srgbClr val="E51937"/>
      </a:accent1>
      <a:accent2>
        <a:srgbClr val="A6192E"/>
      </a:accent2>
      <a:accent3>
        <a:srgbClr val="AAAAAA"/>
      </a:accent3>
      <a:accent4>
        <a:srgbClr val="DADADA"/>
      </a:accent4>
      <a:accent5>
        <a:srgbClr val="777777"/>
      </a:accent5>
      <a:accent6>
        <a:srgbClr val="2C2D8A"/>
      </a:accent6>
      <a:hlink>
        <a:srgbClr val="009999"/>
      </a:hlink>
      <a:folHlink>
        <a:srgbClr val="99CC00"/>
      </a:folHlink>
    </a:clrScheme>
    <a:fontScheme name="TrustEdge_2017">
      <a:majorFont>
        <a:latin typeface="Tahoma"/>
        <a:ea typeface="ヒラギノ角ゴ ProN W3"/>
        <a:cs typeface="ヒラギノ角ゴ ProN W3"/>
      </a:majorFont>
      <a:minorFont>
        <a:latin typeface="Tahoma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Tahoma" charset="0"/>
            <a:ea typeface="Arial" charset="0"/>
            <a:cs typeface="Arial" charset="0"/>
            <a:sym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Tahoma" charset="0"/>
            <a:ea typeface="Arial" charset="0"/>
            <a:cs typeface="Arial" charset="0"/>
            <a:sym typeface="Tahoma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itle &amp; Subtitle">
  <a:themeElements>
    <a:clrScheme name="Custom 29">
      <a:dk1>
        <a:srgbClr val="000000"/>
      </a:dk1>
      <a:lt1>
        <a:srgbClr val="FFFFFF"/>
      </a:lt1>
      <a:dk2>
        <a:srgbClr val="000000"/>
      </a:dk2>
      <a:lt2>
        <a:srgbClr val="ADADAD"/>
      </a:lt2>
      <a:accent1>
        <a:srgbClr val="E51937"/>
      </a:accent1>
      <a:accent2>
        <a:srgbClr val="A6192E"/>
      </a:accent2>
      <a:accent3>
        <a:srgbClr val="AAAAAA"/>
      </a:accent3>
      <a:accent4>
        <a:srgbClr val="DADADA"/>
      </a:accent4>
      <a:accent5>
        <a:srgbClr val="777777"/>
      </a:accent5>
      <a:accent6>
        <a:srgbClr val="2C2D8A"/>
      </a:accent6>
      <a:hlink>
        <a:srgbClr val="009999"/>
      </a:hlink>
      <a:folHlink>
        <a:srgbClr val="99CC00"/>
      </a:folHlink>
    </a:clrScheme>
    <a:fontScheme name="TrustEdge_2017">
      <a:majorFont>
        <a:latin typeface="Tahoma"/>
        <a:ea typeface="ヒラギノ角ゴ ProN W3"/>
        <a:cs typeface="ヒラギノ角ゴ ProN W3"/>
      </a:majorFont>
      <a:minorFont>
        <a:latin typeface="Tahoma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Tahoma" charset="0"/>
            <a:ea typeface="Arial" charset="0"/>
            <a:cs typeface="Arial" charset="0"/>
            <a:sym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Tahoma" charset="0"/>
            <a:ea typeface="Arial" charset="0"/>
            <a:cs typeface="Arial" charset="0"/>
            <a:sym typeface="Tahoma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Custom 27">
      <a:dk1>
        <a:sysClr val="windowText" lastClr="000000"/>
      </a:dk1>
      <a:lt1>
        <a:srgbClr val="FFFFFF"/>
      </a:lt1>
      <a:dk2>
        <a:srgbClr val="44546A"/>
      </a:dk2>
      <a:lt2>
        <a:srgbClr val="000000"/>
      </a:lt2>
      <a:accent1>
        <a:srgbClr val="E51937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Custom 27">
      <a:dk1>
        <a:sysClr val="windowText" lastClr="000000"/>
      </a:dk1>
      <a:lt1>
        <a:srgbClr val="FFFFFF"/>
      </a:lt1>
      <a:dk2>
        <a:srgbClr val="44546A"/>
      </a:dk2>
      <a:lt2>
        <a:srgbClr val="000000"/>
      </a:lt2>
      <a:accent1>
        <a:srgbClr val="E51937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Custom 27">
      <a:dk1>
        <a:sysClr val="windowText" lastClr="000000"/>
      </a:dk1>
      <a:lt1>
        <a:srgbClr val="FFFFFF"/>
      </a:lt1>
      <a:dk2>
        <a:srgbClr val="44546A"/>
      </a:dk2>
      <a:lt2>
        <a:srgbClr val="000000"/>
      </a:lt2>
      <a:accent1>
        <a:srgbClr val="E51937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ELI master - white bkgd">
  <a:themeElements>
    <a:clrScheme name="TELI">
      <a:dk1>
        <a:sysClr val="windowText" lastClr="000000"/>
      </a:dk1>
      <a:lt1>
        <a:srgbClr val="FFFFFF"/>
      </a:lt1>
      <a:dk2>
        <a:srgbClr val="3F3F3F"/>
      </a:dk2>
      <a:lt2>
        <a:srgbClr val="F2F2F2"/>
      </a:lt2>
      <a:accent1>
        <a:srgbClr val="DC102E"/>
      </a:accent1>
      <a:accent2>
        <a:srgbClr val="7F7F7F"/>
      </a:accent2>
      <a:accent3>
        <a:srgbClr val="7F7F7F"/>
      </a:accent3>
      <a:accent4>
        <a:srgbClr val="A5A5A5"/>
      </a:accent4>
      <a:accent5>
        <a:srgbClr val="D8D8D8"/>
      </a:accent5>
      <a:accent6>
        <a:srgbClr val="22AF9F"/>
      </a:accent6>
      <a:hlink>
        <a:srgbClr val="000000"/>
      </a:hlink>
      <a:folHlink>
        <a:srgbClr val="7F7F7F"/>
      </a:folHlink>
    </a:clrScheme>
    <a:fontScheme name="Custom 2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TELI master - white bkgd">
  <a:themeElements>
    <a:clrScheme name="TELI">
      <a:dk1>
        <a:sysClr val="windowText" lastClr="000000"/>
      </a:dk1>
      <a:lt1>
        <a:srgbClr val="FFFFFF"/>
      </a:lt1>
      <a:dk2>
        <a:srgbClr val="3F3F3F"/>
      </a:dk2>
      <a:lt2>
        <a:srgbClr val="F2F2F2"/>
      </a:lt2>
      <a:accent1>
        <a:srgbClr val="DC102E"/>
      </a:accent1>
      <a:accent2>
        <a:srgbClr val="7F7F7F"/>
      </a:accent2>
      <a:accent3>
        <a:srgbClr val="7F7F7F"/>
      </a:accent3>
      <a:accent4>
        <a:srgbClr val="A5A5A5"/>
      </a:accent4>
      <a:accent5>
        <a:srgbClr val="D8D8D8"/>
      </a:accent5>
      <a:accent6>
        <a:srgbClr val="22AF9F"/>
      </a:accent6>
      <a:hlink>
        <a:srgbClr val="000000"/>
      </a:hlink>
      <a:folHlink>
        <a:srgbClr val="7F7F7F"/>
      </a:folHlink>
    </a:clrScheme>
    <a:fontScheme name="Custom 2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Title &amp; Subtitle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FFFFF"/>
      </a:accent1>
      <a:accent2>
        <a:srgbClr val="333399"/>
      </a:accent2>
      <a:accent3>
        <a:srgbClr val="AAAAAA"/>
      </a:accent3>
      <a:accent4>
        <a:srgbClr val="DADADA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_Title &amp; Subtitle">
  <a:themeElements>
    <a:clrScheme name="Custom 29">
      <a:dk1>
        <a:srgbClr val="000000"/>
      </a:dk1>
      <a:lt1>
        <a:srgbClr val="FFFFFF"/>
      </a:lt1>
      <a:dk2>
        <a:srgbClr val="000000"/>
      </a:dk2>
      <a:lt2>
        <a:srgbClr val="ADADAD"/>
      </a:lt2>
      <a:accent1>
        <a:srgbClr val="E51937"/>
      </a:accent1>
      <a:accent2>
        <a:srgbClr val="A6192E"/>
      </a:accent2>
      <a:accent3>
        <a:srgbClr val="AAAAAA"/>
      </a:accent3>
      <a:accent4>
        <a:srgbClr val="DADADA"/>
      </a:accent4>
      <a:accent5>
        <a:srgbClr val="777777"/>
      </a:accent5>
      <a:accent6>
        <a:srgbClr val="2C2D8A"/>
      </a:accent6>
      <a:hlink>
        <a:srgbClr val="009999"/>
      </a:hlink>
      <a:folHlink>
        <a:srgbClr val="99CC00"/>
      </a:folHlink>
    </a:clrScheme>
    <a:fontScheme name="TrustEdge_2017">
      <a:majorFont>
        <a:latin typeface="Tahoma"/>
        <a:ea typeface="ヒラギノ角ゴ ProN W3"/>
        <a:cs typeface="ヒラギノ角ゴ ProN W3"/>
      </a:majorFont>
      <a:minorFont>
        <a:latin typeface="Tahoma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Tahoma" charset="0"/>
            <a:ea typeface="Arial" charset="0"/>
            <a:cs typeface="Arial" charset="0"/>
            <a:sym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Tahoma" charset="0"/>
            <a:ea typeface="Arial" charset="0"/>
            <a:cs typeface="Arial" charset="0"/>
            <a:sym typeface="Tahoma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2896</TotalTime>
  <Words>1301</Words>
  <Application>Microsoft Office PowerPoint</Application>
  <PresentationFormat>Widescreen</PresentationFormat>
  <Paragraphs>323</Paragraphs>
  <Slides>87</Slides>
  <Notes>18</Notes>
  <HiddenSlides>2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87</vt:i4>
      </vt:variant>
    </vt:vector>
  </HeadingPairs>
  <TitlesOfParts>
    <vt:vector size="105" baseType="lpstr">
      <vt:lpstr>Arial</vt:lpstr>
      <vt:lpstr>Calibri</vt:lpstr>
      <vt:lpstr>Cambria</vt:lpstr>
      <vt:lpstr>Gill Sans</vt:lpstr>
      <vt:lpstr>Myriad Pro</vt:lpstr>
      <vt:lpstr>Palatino Linotype</vt:lpstr>
      <vt:lpstr>Tahoma</vt:lpstr>
      <vt:lpstr>Times New Roman</vt:lpstr>
      <vt:lpstr>Wingdings</vt:lpstr>
      <vt:lpstr>Title &amp; Subtitle</vt:lpstr>
      <vt:lpstr>1_Title &amp; Subtitle</vt:lpstr>
      <vt:lpstr>Office Theme</vt:lpstr>
      <vt:lpstr>2_Office Theme</vt:lpstr>
      <vt:lpstr>1_Office Theme</vt:lpstr>
      <vt:lpstr>TELI master - white bkgd</vt:lpstr>
      <vt:lpstr>1_TELI master - white bkgd</vt:lpstr>
      <vt:lpstr>2_Title &amp; Subtitle</vt:lpstr>
      <vt:lpstr>3_Title &amp; Subtitle</vt:lpstr>
      <vt:lpstr>YOUR NAME HERE</vt:lpstr>
      <vt:lpstr>PowerPoint Presentation</vt:lpstr>
      <vt:lpstr>PowerPoint Presentation</vt:lpstr>
      <vt:lpstr>PowerPoint Presentation</vt:lpstr>
      <vt:lpstr>PowerPoint Presentation</vt:lpstr>
      <vt:lpstr>Trust is…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Trust Outlook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VUCA (U.S. Army)</vt:lpstr>
      <vt:lpstr>90-Day Quick Plan</vt:lpstr>
      <vt:lpstr>3 QUESTIONS TO CLARITY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SPA Method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Decision-Making Values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Input = Output</vt:lpstr>
      <vt:lpstr>Improve Input</vt:lpstr>
      <vt:lpstr>Solving an Issue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Create Accountable Culture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Ways to Connect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Anne Engstrom</dc:creator>
  <cp:lastModifiedBy>Anne Engstrom</cp:lastModifiedBy>
  <cp:revision>55</cp:revision>
  <cp:lastPrinted>2021-04-28T13:51:38Z</cp:lastPrinted>
  <dcterms:created xsi:type="dcterms:W3CDTF">2021-04-01T15:17:58Z</dcterms:created>
  <dcterms:modified xsi:type="dcterms:W3CDTF">2022-05-19T14:44:03Z</dcterms:modified>
</cp:coreProperties>
</file>