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83" d="100"/>
          <a:sy n="83" d="100"/>
        </p:scale>
        <p:origin x="2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DCE17-12A6-44DF-9414-069418611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D28FF-DA27-402D-A540-48DC10BA3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A7175-21B3-4EF5-BD44-9A14D78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C17C-FA5F-4F9E-AFCC-81479C545EA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74A10-2519-4BB9-BD82-828A7C02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7A5F0-FA84-427B-B393-C351E81B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864EE-2092-4F27-9EDF-3042209F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4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20D35-B73A-4CF6-A589-6F23DEA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F0C679-1D79-47A8-9789-258E2882A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B429E-ABA6-445E-9D2B-A2F0284A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C17C-FA5F-4F9E-AFCC-81479C545EA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E4141-6D28-45CA-92B1-C6B18C07C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6C2EC-E8B1-43E3-9DA5-7424D2D3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864EE-2092-4F27-9EDF-3042209F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4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163EA1-4CA0-40B1-B494-D6C5F03CD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0A9317-7B29-4D06-9EF1-F0E0384CA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6AD85-BEDF-444A-B881-090C78ED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C17C-FA5F-4F9E-AFCC-81479C545EA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6DBDE-ADD4-44D2-9C23-BF609755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0F9A9-6D11-4295-81CA-DA047C2E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864EE-2092-4F27-9EDF-3042209F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6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3E106-0574-46E0-B957-794223E2A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0F6F7-94A4-4D42-BEC7-E11BD8ADD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B7E95-DC4E-4302-A1BB-8086D874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C17C-FA5F-4F9E-AFCC-81479C545EA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6B117-B89D-4ACF-B417-686D222A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8D311-D778-4E42-A6EF-60C66755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864EE-2092-4F27-9EDF-3042209F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5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9DE66-FA81-442D-9AE6-C76BF7AC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C6ED3-92E9-47CC-AFD3-483436499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F8AC4-4D20-4CE0-AC25-2E902AA2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C17C-FA5F-4F9E-AFCC-81479C545EA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18473-A222-426B-AB5B-59F4FB30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8C86C-C737-4F7B-83D7-B9CA41310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864EE-2092-4F27-9EDF-3042209F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6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BC6D8-876E-4A7A-8411-6BE429DD6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A2C1C-A116-4ADF-B1F3-2168BDB60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4FCCD-68AF-4CD7-9726-E068ABBD6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D54FB-DE25-4C8D-BAD5-0BF7F5710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C17C-FA5F-4F9E-AFCC-81479C545EA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8F32E-C1DA-4B9D-B2B8-2CA2D03C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BE170-3248-40A5-95F2-DCD04E656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864EE-2092-4F27-9EDF-3042209F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44602-B653-4980-98CE-FE7B9537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7EA2E-42D4-426D-856F-E4B86452D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F4ADA-7704-48E6-AC4A-FA0F3FB3F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C5D69-F9F3-4DC2-A277-47E4499DF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3D468C-256F-4C6A-9FAD-C5A797A9D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D22FD2-15B6-4D80-B2F3-E1B6D2D7A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C17C-FA5F-4F9E-AFCC-81479C545EA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152676-6A93-466C-9E7E-B47C428B5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15EE87-D822-407F-94D0-6574E65E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864EE-2092-4F27-9EDF-3042209F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3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E920-A6AA-42B8-B01C-233DE7C71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671B86-7026-4ED8-B993-75F2AC1E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C17C-FA5F-4F9E-AFCC-81479C545EA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B10C5-3FA2-48AB-AD62-BE6AB3B0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1B571-2C8B-4B63-846E-C64D3D54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864EE-2092-4F27-9EDF-3042209F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9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F405BC-9578-4EEC-9D13-BC14F037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C17C-FA5F-4F9E-AFCC-81479C545EA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E56B6-50A5-4565-BD7C-843D015AB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71238-5716-478C-9C18-6D01E37A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864EE-2092-4F27-9EDF-3042209F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3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C77D-C02C-4F45-B9F9-103080947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FF819-0978-4D0C-BB64-9FFF74EB3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F2845-C570-4335-9C0E-A4A59F30D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500C5-37CF-4C26-B554-0A07D0DC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C17C-FA5F-4F9E-AFCC-81479C545EA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14D82-A5B8-404C-BAA2-8C284023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28CBC-7948-4290-9DDF-6A81E281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864EE-2092-4F27-9EDF-3042209F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0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3A099-DBBB-4CAF-B8EB-ADD64B8FF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ED4E7-0A64-4676-8D37-173FF5F449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E12AC-572C-4635-AE45-24D11376B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536EE-AF83-4F69-851E-542213E4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C17C-FA5F-4F9E-AFCC-81479C545EA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70C8C-FB1F-43E9-A2F9-962391D4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78458-450D-455D-8CED-8733162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864EE-2092-4F27-9EDF-3042209F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3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E4B44-8B57-4782-9A9A-60D477ECC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602AF-EE61-4044-B40A-5F1498C7C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10796-1690-4A40-9025-64EA1B181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FC17C-FA5F-4F9E-AFCC-81479C545EA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EB3D7-2F83-4C36-ADBF-CD04DBCA8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3690-4178-4D31-8384-4C14EA51C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864EE-2092-4F27-9EDF-3042209F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5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B515F5-F255-41F3-B267-C00E463942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5A6241-09F2-4344-8A82-D75A7DFB56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4000">
                <a:schemeClr val="tx1">
                  <a:alpha val="65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D7CB88-7F23-41F1-AF5A-97D32FA511BF}"/>
              </a:ext>
            </a:extLst>
          </p:cNvPr>
          <p:cNvSpPr txBox="1"/>
          <p:nvPr/>
        </p:nvSpPr>
        <p:spPr>
          <a:xfrm>
            <a:off x="321533" y="256478"/>
            <a:ext cx="8264906" cy="647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ts val="492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an active approach</a:t>
            </a:r>
          </a:p>
          <a:p>
            <a:pPr marL="742950" indent="-742950">
              <a:lnSpc>
                <a:spcPts val="492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Deal with tension</a:t>
            </a:r>
          </a:p>
          <a:p>
            <a:pPr marL="742950" indent="-742950">
              <a:lnSpc>
                <a:spcPts val="492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 with compassion</a:t>
            </a:r>
          </a:p>
          <a:p>
            <a:pPr marL="742950" indent="-742950">
              <a:lnSpc>
                <a:spcPts val="492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one priority</a:t>
            </a:r>
          </a:p>
          <a:p>
            <a:pPr marL="742950" indent="-742950">
              <a:lnSpc>
                <a:spcPts val="492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Over-communicate</a:t>
            </a:r>
          </a:p>
          <a:p>
            <a:pPr marL="742950" indent="-742950">
              <a:lnSpc>
                <a:spcPts val="492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Over-connect</a:t>
            </a:r>
          </a:p>
          <a:p>
            <a:pPr marL="742950" indent="-742950">
              <a:lnSpc>
                <a:spcPts val="492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 wisdom</a:t>
            </a:r>
          </a:p>
          <a:p>
            <a:pPr marL="742950" indent="-742950">
              <a:lnSpc>
                <a:spcPts val="492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 long and short term</a:t>
            </a:r>
          </a:p>
          <a:p>
            <a:pPr marL="742950" indent="-742950">
              <a:lnSpc>
                <a:spcPts val="492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Cultivate SEEDS</a:t>
            </a:r>
          </a:p>
          <a:p>
            <a:pPr marL="742950" indent="-742950">
              <a:lnSpc>
                <a:spcPts val="5400"/>
              </a:lnSpc>
              <a:buFont typeface="+mj-lt"/>
              <a:buAutoNum type="arabicPeriod"/>
            </a:pP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7C5D0F-49FE-46FE-997E-34054348EC11}"/>
              </a:ext>
            </a:extLst>
          </p:cNvPr>
          <p:cNvSpPr txBox="1"/>
          <p:nvPr/>
        </p:nvSpPr>
        <p:spPr>
          <a:xfrm rot="5400000">
            <a:off x="8218443" y="264417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2500" dirty="0">
                <a:gradFill flip="none" rotWithShape="1">
                  <a:gsLst>
                    <a:gs pos="46000">
                      <a:srgbClr val="DC102E"/>
                    </a:gs>
                    <a:gs pos="66000">
                      <a:srgbClr val="DC102E">
                        <a:alpha val="60000"/>
                      </a:srgbClr>
                    </a:gs>
                    <a:gs pos="87000">
                      <a:srgbClr val="DC102E">
                        <a:alpha val="0"/>
                      </a:srgbClr>
                    </a:gs>
                  </a:gsLst>
                  <a:lin ang="540000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CRISIS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2C724A4F-C3E8-E949-A5B6-0672447CD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3" y="6108705"/>
            <a:ext cx="2299004" cy="5409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80D76B-B9B0-4DA0-942D-2223AC356241}"/>
              </a:ext>
            </a:extLst>
          </p:cNvPr>
          <p:cNvSpPr/>
          <p:nvPr/>
        </p:nvSpPr>
        <p:spPr>
          <a:xfrm>
            <a:off x="9900320" y="6604084"/>
            <a:ext cx="4234172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accent3"/>
                </a:solidFill>
              </a:rPr>
              <a:t>© Trust Edge Leadership Institute 2020</a:t>
            </a:r>
          </a:p>
        </p:txBody>
      </p:sp>
    </p:spTree>
    <p:extLst>
      <p:ext uri="{BB962C8B-B14F-4D97-AF65-F5344CB8AC3E}">
        <p14:creationId xmlns:p14="http://schemas.microsoft.com/office/powerpoint/2010/main" val="168128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31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TENSION</dc:title>
  <dc:creator>Anne Engstrom</dc:creator>
  <cp:lastModifiedBy>Alison Peterson</cp:lastModifiedBy>
  <cp:revision>9</cp:revision>
  <dcterms:created xsi:type="dcterms:W3CDTF">2020-05-08T13:52:58Z</dcterms:created>
  <dcterms:modified xsi:type="dcterms:W3CDTF">2020-05-26T14:40:54Z</dcterms:modified>
</cp:coreProperties>
</file>